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theme/theme2.xml" ContentType="application/vnd.openxmlformats-officedocument.theme+xml"/>
  <Override PartName="/ppt/notesSlides/notesSlide1.xml" ContentType="application/vnd.openxmlformats-officedocument.presentationml.notesSlide+xml"/>
  <Override PartName="/ppt/ink/ink2.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4"/>
  </p:sldMasterIdLst>
  <p:notesMasterIdLst>
    <p:notesMasterId r:id="rId22"/>
  </p:notesMasterIdLst>
  <p:sldIdLst>
    <p:sldId id="256" r:id="rId5"/>
    <p:sldId id="269" r:id="rId6"/>
    <p:sldId id="272" r:id="rId7"/>
    <p:sldId id="279" r:id="rId8"/>
    <p:sldId id="273" r:id="rId9"/>
    <p:sldId id="258" r:id="rId10"/>
    <p:sldId id="260" r:id="rId11"/>
    <p:sldId id="261" r:id="rId12"/>
    <p:sldId id="282" r:id="rId13"/>
    <p:sldId id="283" r:id="rId14"/>
    <p:sldId id="276" r:id="rId15"/>
    <p:sldId id="274" r:id="rId16"/>
    <p:sldId id="265" r:id="rId17"/>
    <p:sldId id="268" r:id="rId18"/>
    <p:sldId id="281" r:id="rId19"/>
    <p:sldId id="270" r:id="rId20"/>
    <p:sldId id="27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36" autoAdjust="0"/>
    <p:restoredTop sz="86531"/>
  </p:normalViewPr>
  <p:slideViewPr>
    <p:cSldViewPr snapToGrid="0">
      <p:cViewPr varScale="1">
        <p:scale>
          <a:sx n="100" d="100"/>
          <a:sy n="100" d="100"/>
        </p:scale>
        <p:origin x="32" y="3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2ACBE2-47E5-4A9D-B671-E13B2180A37F}"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3D926F13-D44A-4442-93B5-F0E820DE30D3}">
      <dgm:prSet/>
      <dgm:spPr/>
      <dgm:t>
        <a:bodyPr/>
        <a:lstStyle/>
        <a:p>
          <a:r>
            <a:rPr lang="en-US" b="1" baseline="0" dirty="0"/>
            <a:t>4,500+ participants</a:t>
          </a:r>
          <a:r>
            <a:rPr lang="en-US" baseline="0" dirty="0"/>
            <a:t> from nearly </a:t>
          </a:r>
          <a:r>
            <a:rPr lang="en-US" b="1" baseline="0" dirty="0"/>
            <a:t>100 institutions</a:t>
          </a:r>
          <a:r>
            <a:rPr lang="en-US" baseline="0" dirty="0"/>
            <a:t> in </a:t>
          </a:r>
          <a:r>
            <a:rPr lang="en-US" b="1" baseline="0" dirty="0"/>
            <a:t>105 global citizenship seminars</a:t>
          </a:r>
          <a:r>
            <a:rPr lang="en-US" baseline="0" dirty="0"/>
            <a:t> over the past 21 years.</a:t>
          </a:r>
          <a:endParaRPr lang="en-US" dirty="0"/>
        </a:p>
      </dgm:t>
    </dgm:pt>
    <dgm:pt modelId="{55A59416-FD4B-4963-9D7C-D7CCF0092282}" type="parTrans" cxnId="{5FDE1168-613C-4B6A-9127-4759300BB910}">
      <dgm:prSet/>
      <dgm:spPr/>
      <dgm:t>
        <a:bodyPr/>
        <a:lstStyle/>
        <a:p>
          <a:endParaRPr lang="en-US"/>
        </a:p>
      </dgm:t>
    </dgm:pt>
    <dgm:pt modelId="{BB870CCC-78A7-426F-8EB1-B212B7FF7B0B}" type="sibTrans" cxnId="{5FDE1168-613C-4B6A-9127-4759300BB910}">
      <dgm:prSet/>
      <dgm:spPr/>
      <dgm:t>
        <a:bodyPr/>
        <a:lstStyle/>
        <a:p>
          <a:endParaRPr lang="en-US"/>
        </a:p>
      </dgm:t>
    </dgm:pt>
    <dgm:pt modelId="{FE6CBC4C-AD9F-4830-8227-D630EE8FA6FB}">
      <dgm:prSet/>
      <dgm:spPr/>
      <dgm:t>
        <a:bodyPr/>
        <a:lstStyle/>
        <a:p>
          <a:r>
            <a:rPr lang="en-US" baseline="0" dirty="0"/>
            <a:t>80% student participants, with about </a:t>
          </a:r>
          <a:r>
            <a:rPr lang="en-US" b="1" baseline="0" dirty="0"/>
            <a:t>75% from community colleges</a:t>
          </a:r>
          <a:r>
            <a:rPr lang="en-US" baseline="0" dirty="0"/>
            <a:t>.  The remaining 20% were faculty and administrators. </a:t>
          </a:r>
          <a:endParaRPr lang="en-US" dirty="0"/>
        </a:p>
      </dgm:t>
    </dgm:pt>
    <dgm:pt modelId="{4F7A59FA-7EE2-4302-98BF-B26A7979F88E}" type="parTrans" cxnId="{496176C2-38AC-448C-8565-38A1F2E6D74D}">
      <dgm:prSet/>
      <dgm:spPr/>
      <dgm:t>
        <a:bodyPr/>
        <a:lstStyle/>
        <a:p>
          <a:endParaRPr lang="en-US"/>
        </a:p>
      </dgm:t>
    </dgm:pt>
    <dgm:pt modelId="{C0FF5211-59A3-4E25-81C2-6890C4286EB3}" type="sibTrans" cxnId="{496176C2-38AC-448C-8565-38A1F2E6D74D}">
      <dgm:prSet/>
      <dgm:spPr/>
      <dgm:t>
        <a:bodyPr/>
        <a:lstStyle/>
        <a:p>
          <a:endParaRPr lang="en-US"/>
        </a:p>
      </dgm:t>
    </dgm:pt>
    <dgm:pt modelId="{9771E104-6C1D-4149-986C-84824893E6F7}">
      <dgm:prSet/>
      <dgm:spPr/>
      <dgm:t>
        <a:bodyPr/>
        <a:lstStyle/>
        <a:p>
          <a:r>
            <a:rPr lang="en-US" baseline="0" dirty="0"/>
            <a:t>Partnered with institutions to integrate global citizenship into curriculum, co-curriculum, and strategic</a:t>
          </a:r>
          <a:r>
            <a:rPr lang="en-US" b="1" baseline="0" dirty="0"/>
            <a:t> </a:t>
          </a:r>
          <a:r>
            <a:rPr lang="en-US" baseline="0" dirty="0"/>
            <a:t>plans, enhancing campus global engagement, and preparing students for </a:t>
          </a:r>
          <a:r>
            <a:rPr lang="en-US" b="1" baseline="0" dirty="0"/>
            <a:t>work, life, and citizenship</a:t>
          </a:r>
          <a:r>
            <a:rPr lang="en-US" baseline="0" dirty="0"/>
            <a:t> in the 21st century.</a:t>
          </a:r>
          <a:endParaRPr lang="en-US" dirty="0"/>
        </a:p>
      </dgm:t>
    </dgm:pt>
    <dgm:pt modelId="{961BBF5C-20AE-47D5-9860-FCE78832C94D}" type="parTrans" cxnId="{427047AD-EBAD-4611-8BC5-A0688A28EF32}">
      <dgm:prSet/>
      <dgm:spPr/>
      <dgm:t>
        <a:bodyPr/>
        <a:lstStyle/>
        <a:p>
          <a:endParaRPr lang="en-US"/>
        </a:p>
      </dgm:t>
    </dgm:pt>
    <dgm:pt modelId="{8FA7CE8D-840E-435C-A05F-4E2768EA6E9A}" type="sibTrans" cxnId="{427047AD-EBAD-4611-8BC5-A0688A28EF32}">
      <dgm:prSet/>
      <dgm:spPr/>
      <dgm:t>
        <a:bodyPr/>
        <a:lstStyle/>
        <a:p>
          <a:endParaRPr lang="en-US"/>
        </a:p>
      </dgm:t>
    </dgm:pt>
    <dgm:pt modelId="{64E95AA4-CBFA-F94E-9685-9E7FB5DBA200}" type="pres">
      <dgm:prSet presAssocID="{462ACBE2-47E5-4A9D-B671-E13B2180A37F}" presName="linear" presStyleCnt="0">
        <dgm:presLayoutVars>
          <dgm:animLvl val="lvl"/>
          <dgm:resizeHandles val="exact"/>
        </dgm:presLayoutVars>
      </dgm:prSet>
      <dgm:spPr/>
    </dgm:pt>
    <dgm:pt modelId="{B29F666A-4DB7-274E-A499-64D2876E0B02}" type="pres">
      <dgm:prSet presAssocID="{3D926F13-D44A-4442-93B5-F0E820DE30D3}" presName="parentText" presStyleLbl="node1" presStyleIdx="0" presStyleCnt="3">
        <dgm:presLayoutVars>
          <dgm:chMax val="0"/>
          <dgm:bulletEnabled val="1"/>
        </dgm:presLayoutVars>
      </dgm:prSet>
      <dgm:spPr/>
    </dgm:pt>
    <dgm:pt modelId="{7E0FB5EF-ED0E-1F4B-8B7B-566CADC2AC3C}" type="pres">
      <dgm:prSet presAssocID="{BB870CCC-78A7-426F-8EB1-B212B7FF7B0B}" presName="spacer" presStyleCnt="0"/>
      <dgm:spPr/>
    </dgm:pt>
    <dgm:pt modelId="{7F1FA1E8-2FB6-8A4F-A3DD-1E19B6B21423}" type="pres">
      <dgm:prSet presAssocID="{FE6CBC4C-AD9F-4830-8227-D630EE8FA6FB}" presName="parentText" presStyleLbl="node1" presStyleIdx="1" presStyleCnt="3">
        <dgm:presLayoutVars>
          <dgm:chMax val="0"/>
          <dgm:bulletEnabled val="1"/>
        </dgm:presLayoutVars>
      </dgm:prSet>
      <dgm:spPr/>
    </dgm:pt>
    <dgm:pt modelId="{2181D741-A033-434A-9C04-ECE584427B00}" type="pres">
      <dgm:prSet presAssocID="{C0FF5211-59A3-4E25-81C2-6890C4286EB3}" presName="spacer" presStyleCnt="0"/>
      <dgm:spPr/>
    </dgm:pt>
    <dgm:pt modelId="{CA541642-60D2-1041-B244-29C66434C2EE}" type="pres">
      <dgm:prSet presAssocID="{9771E104-6C1D-4149-986C-84824893E6F7}" presName="parentText" presStyleLbl="node1" presStyleIdx="2" presStyleCnt="3">
        <dgm:presLayoutVars>
          <dgm:chMax val="0"/>
          <dgm:bulletEnabled val="1"/>
        </dgm:presLayoutVars>
      </dgm:prSet>
      <dgm:spPr/>
    </dgm:pt>
  </dgm:ptLst>
  <dgm:cxnLst>
    <dgm:cxn modelId="{4259D216-E442-654B-B454-17D86BD154EF}" type="presOf" srcId="{9771E104-6C1D-4149-986C-84824893E6F7}" destId="{CA541642-60D2-1041-B244-29C66434C2EE}" srcOrd="0" destOrd="0" presId="urn:microsoft.com/office/officeart/2005/8/layout/vList2"/>
    <dgm:cxn modelId="{7171AE3C-D97A-C247-849C-D91FEB689CC3}" type="presOf" srcId="{3D926F13-D44A-4442-93B5-F0E820DE30D3}" destId="{B29F666A-4DB7-274E-A499-64D2876E0B02}" srcOrd="0" destOrd="0" presId="urn:microsoft.com/office/officeart/2005/8/layout/vList2"/>
    <dgm:cxn modelId="{5FDE1168-613C-4B6A-9127-4759300BB910}" srcId="{462ACBE2-47E5-4A9D-B671-E13B2180A37F}" destId="{3D926F13-D44A-4442-93B5-F0E820DE30D3}" srcOrd="0" destOrd="0" parTransId="{55A59416-FD4B-4963-9D7C-D7CCF0092282}" sibTransId="{BB870CCC-78A7-426F-8EB1-B212B7FF7B0B}"/>
    <dgm:cxn modelId="{B3FB8378-22E5-414E-80F2-7FE42F211DFC}" type="presOf" srcId="{FE6CBC4C-AD9F-4830-8227-D630EE8FA6FB}" destId="{7F1FA1E8-2FB6-8A4F-A3DD-1E19B6B21423}" srcOrd="0" destOrd="0" presId="urn:microsoft.com/office/officeart/2005/8/layout/vList2"/>
    <dgm:cxn modelId="{427047AD-EBAD-4611-8BC5-A0688A28EF32}" srcId="{462ACBE2-47E5-4A9D-B671-E13B2180A37F}" destId="{9771E104-6C1D-4149-986C-84824893E6F7}" srcOrd="2" destOrd="0" parTransId="{961BBF5C-20AE-47D5-9860-FCE78832C94D}" sibTransId="{8FA7CE8D-840E-435C-A05F-4E2768EA6E9A}"/>
    <dgm:cxn modelId="{ACBBEAB2-0461-534E-A599-2A41DA264E29}" type="presOf" srcId="{462ACBE2-47E5-4A9D-B671-E13B2180A37F}" destId="{64E95AA4-CBFA-F94E-9685-9E7FB5DBA200}" srcOrd="0" destOrd="0" presId="urn:microsoft.com/office/officeart/2005/8/layout/vList2"/>
    <dgm:cxn modelId="{496176C2-38AC-448C-8565-38A1F2E6D74D}" srcId="{462ACBE2-47E5-4A9D-B671-E13B2180A37F}" destId="{FE6CBC4C-AD9F-4830-8227-D630EE8FA6FB}" srcOrd="1" destOrd="0" parTransId="{4F7A59FA-7EE2-4302-98BF-B26A7979F88E}" sibTransId="{C0FF5211-59A3-4E25-81C2-6890C4286EB3}"/>
    <dgm:cxn modelId="{571782BE-0533-9C43-9CF4-6544D9584454}" type="presParOf" srcId="{64E95AA4-CBFA-F94E-9685-9E7FB5DBA200}" destId="{B29F666A-4DB7-274E-A499-64D2876E0B02}" srcOrd="0" destOrd="0" presId="urn:microsoft.com/office/officeart/2005/8/layout/vList2"/>
    <dgm:cxn modelId="{118ACC71-01A5-7541-AC15-EE6849AC0154}" type="presParOf" srcId="{64E95AA4-CBFA-F94E-9685-9E7FB5DBA200}" destId="{7E0FB5EF-ED0E-1F4B-8B7B-566CADC2AC3C}" srcOrd="1" destOrd="0" presId="urn:microsoft.com/office/officeart/2005/8/layout/vList2"/>
    <dgm:cxn modelId="{17D813AD-1114-0441-AEAB-9C073679E609}" type="presParOf" srcId="{64E95AA4-CBFA-F94E-9685-9E7FB5DBA200}" destId="{7F1FA1E8-2FB6-8A4F-A3DD-1E19B6B21423}" srcOrd="2" destOrd="0" presId="urn:microsoft.com/office/officeart/2005/8/layout/vList2"/>
    <dgm:cxn modelId="{87DF1E96-BB40-6B49-9DCA-FA4FFB9355DA}" type="presParOf" srcId="{64E95AA4-CBFA-F94E-9685-9E7FB5DBA200}" destId="{2181D741-A033-434A-9C04-ECE584427B00}" srcOrd="3" destOrd="0" presId="urn:microsoft.com/office/officeart/2005/8/layout/vList2"/>
    <dgm:cxn modelId="{28EA3619-F348-0342-8D69-A708CD9DB11B}" type="presParOf" srcId="{64E95AA4-CBFA-F94E-9685-9E7FB5DBA200}" destId="{CA541642-60D2-1041-B244-29C66434C2EE}"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31EEE14-863A-4656-B135-9074A5D3C19A}" type="doc">
      <dgm:prSet loTypeId="urn:microsoft.com/office/officeart/2005/8/layout/hierarchy1" loCatId="hierarchy" qsTypeId="urn:microsoft.com/office/officeart/2005/8/quickstyle/simple4" qsCatId="simple" csTypeId="urn:microsoft.com/office/officeart/2005/8/colors/accent3_2" csCatId="accent3" phldr="1"/>
      <dgm:spPr/>
      <dgm:t>
        <a:bodyPr/>
        <a:lstStyle/>
        <a:p>
          <a:endParaRPr lang="en-US"/>
        </a:p>
      </dgm:t>
    </dgm:pt>
    <dgm:pt modelId="{8E957F66-B584-F84E-95A5-4C3E8A948139}" type="pres">
      <dgm:prSet presAssocID="{231EEE14-863A-4656-B135-9074A5D3C19A}" presName="hierChild1" presStyleCnt="0">
        <dgm:presLayoutVars>
          <dgm:chPref val="1"/>
          <dgm:dir/>
          <dgm:animOne val="branch"/>
          <dgm:animLvl val="lvl"/>
          <dgm:resizeHandles/>
        </dgm:presLayoutVars>
      </dgm:prSet>
      <dgm:spPr/>
    </dgm:pt>
  </dgm:ptLst>
  <dgm:cxnLst>
    <dgm:cxn modelId="{146ED6F1-AFF8-644E-B425-4ACED724A1BA}" type="presOf" srcId="{231EEE14-863A-4656-B135-9074A5D3C19A}" destId="{8E957F66-B584-F84E-95A5-4C3E8A948139}" srcOrd="0" destOrd="0" presId="urn:microsoft.com/office/officeart/2005/8/layout/hierarchy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F666A-4DB7-274E-A499-64D2876E0B02}">
      <dsp:nvSpPr>
        <dsp:cNvPr id="0" name=""/>
        <dsp:cNvSpPr/>
      </dsp:nvSpPr>
      <dsp:spPr>
        <a:xfrm>
          <a:off x="0" y="104777"/>
          <a:ext cx="5568287" cy="17696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baseline="0" dirty="0"/>
            <a:t>4,500+ participants</a:t>
          </a:r>
          <a:r>
            <a:rPr lang="en-US" sz="2200" kern="1200" baseline="0" dirty="0"/>
            <a:t> from nearly </a:t>
          </a:r>
          <a:r>
            <a:rPr lang="en-US" sz="2200" b="1" kern="1200" baseline="0" dirty="0"/>
            <a:t>100 institutions</a:t>
          </a:r>
          <a:r>
            <a:rPr lang="en-US" sz="2200" kern="1200" baseline="0" dirty="0"/>
            <a:t> in </a:t>
          </a:r>
          <a:r>
            <a:rPr lang="en-US" sz="2200" b="1" kern="1200" baseline="0" dirty="0"/>
            <a:t>105 global citizenship seminars</a:t>
          </a:r>
          <a:r>
            <a:rPr lang="en-US" sz="2200" kern="1200" baseline="0" dirty="0"/>
            <a:t> over the past 21 years.</a:t>
          </a:r>
          <a:endParaRPr lang="en-US" sz="2200" kern="1200" dirty="0"/>
        </a:p>
      </dsp:txBody>
      <dsp:txXfrm>
        <a:off x="86386" y="191163"/>
        <a:ext cx="5395515" cy="1596853"/>
      </dsp:txXfrm>
    </dsp:sp>
    <dsp:sp modelId="{7F1FA1E8-2FB6-8A4F-A3DD-1E19B6B21423}">
      <dsp:nvSpPr>
        <dsp:cNvPr id="0" name=""/>
        <dsp:cNvSpPr/>
      </dsp:nvSpPr>
      <dsp:spPr>
        <a:xfrm>
          <a:off x="0" y="1937762"/>
          <a:ext cx="5568287" cy="1769625"/>
        </a:xfrm>
        <a:prstGeom prst="roundRect">
          <a:avLst/>
        </a:prstGeom>
        <a:solidFill>
          <a:schemeClr val="accent2">
            <a:hueOff val="-727682"/>
            <a:satOff val="-41964"/>
            <a:lumOff val="39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baseline="0" dirty="0"/>
            <a:t>80% student participants, with about </a:t>
          </a:r>
          <a:r>
            <a:rPr lang="en-US" sz="2200" b="1" kern="1200" baseline="0" dirty="0"/>
            <a:t>75% from community colleges</a:t>
          </a:r>
          <a:r>
            <a:rPr lang="en-US" sz="2200" kern="1200" baseline="0" dirty="0"/>
            <a:t>.  The remaining 20% were faculty and administrators. </a:t>
          </a:r>
          <a:endParaRPr lang="en-US" sz="2200" kern="1200" dirty="0"/>
        </a:p>
      </dsp:txBody>
      <dsp:txXfrm>
        <a:off x="86386" y="2024148"/>
        <a:ext cx="5395515" cy="1596853"/>
      </dsp:txXfrm>
    </dsp:sp>
    <dsp:sp modelId="{CA541642-60D2-1041-B244-29C66434C2EE}">
      <dsp:nvSpPr>
        <dsp:cNvPr id="0" name=""/>
        <dsp:cNvSpPr/>
      </dsp:nvSpPr>
      <dsp:spPr>
        <a:xfrm>
          <a:off x="0" y="3770747"/>
          <a:ext cx="5568287" cy="1769625"/>
        </a:xfrm>
        <a:prstGeom prst="roundRect">
          <a:avLst/>
        </a:prstGeom>
        <a:solidFill>
          <a:schemeClr val="accent2">
            <a:hueOff val="-1455363"/>
            <a:satOff val="-83928"/>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baseline="0" dirty="0"/>
            <a:t>Partnered with institutions to integrate global citizenship into curriculum, co-curriculum, and strategic</a:t>
          </a:r>
          <a:r>
            <a:rPr lang="en-US" sz="2200" b="1" kern="1200" baseline="0" dirty="0"/>
            <a:t> </a:t>
          </a:r>
          <a:r>
            <a:rPr lang="en-US" sz="2200" kern="1200" baseline="0" dirty="0"/>
            <a:t>plans, enhancing campus global engagement, and preparing students for </a:t>
          </a:r>
          <a:r>
            <a:rPr lang="en-US" sz="2200" b="1" kern="1200" baseline="0" dirty="0"/>
            <a:t>work, life, and citizenship</a:t>
          </a:r>
          <a:r>
            <a:rPr lang="en-US" sz="2200" kern="1200" baseline="0" dirty="0"/>
            <a:t> in the 21st century.</a:t>
          </a:r>
          <a:endParaRPr lang="en-US" sz="2200" kern="1200" dirty="0"/>
        </a:p>
      </dsp:txBody>
      <dsp:txXfrm>
        <a:off x="86386" y="3857133"/>
        <a:ext cx="5395515" cy="15968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1T21:29:10.219"/>
    </inkml:context>
    <inkml:brush xml:id="br0">
      <inkml:brushProperty name="width" value="0.05" units="cm"/>
      <inkml:brushProperty name="height" value="0.05" units="cm"/>
    </inkml:brush>
  </inkml:definitions>
  <inkml:trace contextRef="#ctx0" brushRef="#br0">1 0 32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1-20T21:38:23.182"/>
    </inkml:context>
    <inkml:brush xml:id="br0">
      <inkml:brushProperty name="width" value="0.05" units="cm"/>
      <inkml:brushProperty name="height" value="0.05" units="cm"/>
    </inkml:brush>
  </inkml:definitions>
  <inkml:trace contextRef="#ctx0" brushRef="#br0">1 0 32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BD0B39-7EC3-EB49-BCA7-B35CC33F75B3}" type="datetimeFigureOut">
              <a:rPr lang="en-US" smtClean="0"/>
              <a:t>9/12/25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A6E333-8A40-504A-9F5A-A20AD3234B2D}" type="slidenum">
              <a:rPr lang="en-US" smtClean="0"/>
              <a:t>‹#›</a:t>
            </a:fld>
            <a:endParaRPr lang="en-US"/>
          </a:p>
        </p:txBody>
      </p:sp>
    </p:spTree>
    <p:extLst>
      <p:ext uri="{BB962C8B-B14F-4D97-AF65-F5344CB8AC3E}">
        <p14:creationId xmlns:p14="http://schemas.microsoft.com/office/powerpoint/2010/main" val="1010516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A6E333-8A40-504A-9F5A-A20AD3234B2D}" type="slidenum">
              <a:rPr lang="en-US" smtClean="0"/>
              <a:t>1</a:t>
            </a:fld>
            <a:endParaRPr lang="en-US"/>
          </a:p>
        </p:txBody>
      </p:sp>
    </p:spTree>
    <p:extLst>
      <p:ext uri="{BB962C8B-B14F-4D97-AF65-F5344CB8AC3E}">
        <p14:creationId xmlns:p14="http://schemas.microsoft.com/office/powerpoint/2010/main" val="2548326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A6E333-8A40-504A-9F5A-A20AD3234B2D}" type="slidenum">
              <a:rPr lang="en-US" smtClean="0"/>
              <a:t>10</a:t>
            </a:fld>
            <a:endParaRPr lang="en-US"/>
          </a:p>
        </p:txBody>
      </p:sp>
    </p:spTree>
    <p:extLst>
      <p:ext uri="{BB962C8B-B14F-4D97-AF65-F5344CB8AC3E}">
        <p14:creationId xmlns:p14="http://schemas.microsoft.com/office/powerpoint/2010/main" val="39836223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43A6E333-8A40-504A-9F5A-A20AD3234B2D}" type="slidenum">
              <a:rPr lang="en-US" smtClean="0"/>
              <a:t>11</a:t>
            </a:fld>
            <a:endParaRPr lang="en-US"/>
          </a:p>
        </p:txBody>
      </p:sp>
    </p:spTree>
    <p:extLst>
      <p:ext uri="{BB962C8B-B14F-4D97-AF65-F5344CB8AC3E}">
        <p14:creationId xmlns:p14="http://schemas.microsoft.com/office/powerpoint/2010/main" val="2455911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A6E333-8A40-504A-9F5A-A20AD3234B2D}" type="slidenum">
              <a:rPr lang="en-US" smtClean="0"/>
              <a:t>12</a:t>
            </a:fld>
            <a:endParaRPr lang="en-US"/>
          </a:p>
        </p:txBody>
      </p:sp>
    </p:spTree>
    <p:extLst>
      <p:ext uri="{BB962C8B-B14F-4D97-AF65-F5344CB8AC3E}">
        <p14:creationId xmlns:p14="http://schemas.microsoft.com/office/powerpoint/2010/main" val="2773085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43A6E333-8A40-504A-9F5A-A20AD3234B2D}" type="slidenum">
              <a:rPr lang="en-US" smtClean="0"/>
              <a:t>13</a:t>
            </a:fld>
            <a:endParaRPr lang="en-US"/>
          </a:p>
        </p:txBody>
      </p:sp>
    </p:spTree>
    <p:extLst>
      <p:ext uri="{BB962C8B-B14F-4D97-AF65-F5344CB8AC3E}">
        <p14:creationId xmlns:p14="http://schemas.microsoft.com/office/powerpoint/2010/main" val="898906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A6E333-8A40-504A-9F5A-A20AD3234B2D}" type="slidenum">
              <a:rPr lang="en-US" smtClean="0"/>
              <a:t>14</a:t>
            </a:fld>
            <a:endParaRPr lang="en-US"/>
          </a:p>
        </p:txBody>
      </p:sp>
    </p:spTree>
    <p:extLst>
      <p:ext uri="{BB962C8B-B14F-4D97-AF65-F5344CB8AC3E}">
        <p14:creationId xmlns:p14="http://schemas.microsoft.com/office/powerpoint/2010/main" val="3155871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43A6E333-8A40-504A-9F5A-A20AD3234B2D}" type="slidenum">
              <a:rPr lang="en-US" smtClean="0"/>
              <a:t>15</a:t>
            </a:fld>
            <a:endParaRPr lang="en-US"/>
          </a:p>
        </p:txBody>
      </p:sp>
    </p:spTree>
    <p:extLst>
      <p:ext uri="{BB962C8B-B14F-4D97-AF65-F5344CB8AC3E}">
        <p14:creationId xmlns:p14="http://schemas.microsoft.com/office/powerpoint/2010/main" val="19219367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A6E333-8A40-504A-9F5A-A20AD3234B2D}" type="slidenum">
              <a:rPr lang="en-US" smtClean="0"/>
              <a:t>16</a:t>
            </a:fld>
            <a:endParaRPr lang="en-US"/>
          </a:p>
        </p:txBody>
      </p:sp>
    </p:spTree>
    <p:extLst>
      <p:ext uri="{BB962C8B-B14F-4D97-AF65-F5344CB8AC3E}">
        <p14:creationId xmlns:p14="http://schemas.microsoft.com/office/powerpoint/2010/main" val="2108306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A6E333-8A40-504A-9F5A-A20AD3234B2D}" type="slidenum">
              <a:rPr lang="en-US" smtClean="0"/>
              <a:t>17</a:t>
            </a:fld>
            <a:endParaRPr lang="en-US"/>
          </a:p>
        </p:txBody>
      </p:sp>
    </p:spTree>
    <p:extLst>
      <p:ext uri="{BB962C8B-B14F-4D97-AF65-F5344CB8AC3E}">
        <p14:creationId xmlns:p14="http://schemas.microsoft.com/office/powerpoint/2010/main" val="3169814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A6E333-8A40-504A-9F5A-A20AD3234B2D}" type="slidenum">
              <a:rPr lang="en-US" smtClean="0"/>
              <a:t>2</a:t>
            </a:fld>
            <a:endParaRPr lang="en-US"/>
          </a:p>
        </p:txBody>
      </p:sp>
    </p:spTree>
    <p:extLst>
      <p:ext uri="{BB962C8B-B14F-4D97-AF65-F5344CB8AC3E}">
        <p14:creationId xmlns:p14="http://schemas.microsoft.com/office/powerpoint/2010/main" val="1669170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3A6E333-8A40-504A-9F5A-A20AD3234B2D}" type="slidenum">
              <a:rPr lang="en-US" smtClean="0"/>
              <a:t>3</a:t>
            </a:fld>
            <a:endParaRPr lang="en-US"/>
          </a:p>
        </p:txBody>
      </p:sp>
    </p:spTree>
    <p:extLst>
      <p:ext uri="{BB962C8B-B14F-4D97-AF65-F5344CB8AC3E}">
        <p14:creationId xmlns:p14="http://schemas.microsoft.com/office/powerpoint/2010/main" val="106546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A6E333-8A40-504A-9F5A-A20AD3234B2D}" type="slidenum">
              <a:rPr lang="en-US" smtClean="0"/>
              <a:t>4</a:t>
            </a:fld>
            <a:endParaRPr lang="en-US"/>
          </a:p>
        </p:txBody>
      </p:sp>
    </p:spTree>
    <p:extLst>
      <p:ext uri="{BB962C8B-B14F-4D97-AF65-F5344CB8AC3E}">
        <p14:creationId xmlns:p14="http://schemas.microsoft.com/office/powerpoint/2010/main" val="3681784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A6E333-8A40-504A-9F5A-A20AD3234B2D}" type="slidenum">
              <a:rPr lang="en-US" smtClean="0"/>
              <a:t>5</a:t>
            </a:fld>
            <a:endParaRPr lang="en-US"/>
          </a:p>
        </p:txBody>
      </p:sp>
    </p:spTree>
    <p:extLst>
      <p:ext uri="{BB962C8B-B14F-4D97-AF65-F5344CB8AC3E}">
        <p14:creationId xmlns:p14="http://schemas.microsoft.com/office/powerpoint/2010/main" val="3340269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A6E333-8A40-504A-9F5A-A20AD3234B2D}" type="slidenum">
              <a:rPr lang="en-US" smtClean="0"/>
              <a:t>6</a:t>
            </a:fld>
            <a:endParaRPr lang="en-US"/>
          </a:p>
        </p:txBody>
      </p:sp>
    </p:spTree>
    <p:extLst>
      <p:ext uri="{BB962C8B-B14F-4D97-AF65-F5344CB8AC3E}">
        <p14:creationId xmlns:p14="http://schemas.microsoft.com/office/powerpoint/2010/main" val="3797235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A6E333-8A40-504A-9F5A-A20AD3234B2D}" type="slidenum">
              <a:rPr lang="en-US" smtClean="0"/>
              <a:t>7</a:t>
            </a:fld>
            <a:endParaRPr lang="en-US"/>
          </a:p>
        </p:txBody>
      </p:sp>
    </p:spTree>
    <p:extLst>
      <p:ext uri="{BB962C8B-B14F-4D97-AF65-F5344CB8AC3E}">
        <p14:creationId xmlns:p14="http://schemas.microsoft.com/office/powerpoint/2010/main" val="3941396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A6E333-8A40-504A-9F5A-A20AD3234B2D}" type="slidenum">
              <a:rPr lang="en-US" smtClean="0"/>
              <a:t>8</a:t>
            </a:fld>
            <a:endParaRPr lang="en-US"/>
          </a:p>
        </p:txBody>
      </p:sp>
    </p:spTree>
    <p:extLst>
      <p:ext uri="{BB962C8B-B14F-4D97-AF65-F5344CB8AC3E}">
        <p14:creationId xmlns:p14="http://schemas.microsoft.com/office/powerpoint/2010/main" val="2527910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A6E333-8A40-504A-9F5A-A20AD3234B2D}" type="slidenum">
              <a:rPr lang="en-US" smtClean="0"/>
              <a:t>9</a:t>
            </a:fld>
            <a:endParaRPr lang="en-US"/>
          </a:p>
        </p:txBody>
      </p:sp>
    </p:spTree>
    <p:extLst>
      <p:ext uri="{BB962C8B-B14F-4D97-AF65-F5344CB8AC3E}">
        <p14:creationId xmlns:p14="http://schemas.microsoft.com/office/powerpoint/2010/main" val="4230785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E56D6-F195-48D7-978E-7EE16D430469}"/>
              </a:ext>
            </a:extLst>
          </p:cNvPr>
          <p:cNvSpPr>
            <a:spLocks noGrp="1"/>
          </p:cNvSpPr>
          <p:nvPr>
            <p:ph type="ctrTitle"/>
          </p:nvPr>
        </p:nvSpPr>
        <p:spPr>
          <a:xfrm>
            <a:off x="1756946" y="1104900"/>
            <a:ext cx="8376514" cy="3120504"/>
          </a:xfrm>
        </p:spPr>
        <p:txBody>
          <a:bodyPr anchor="b">
            <a:normAutofit/>
          </a:bodyPr>
          <a:lstStyle>
            <a:lvl1pPr algn="ctr">
              <a:lnSpc>
                <a:spcPct val="110000"/>
              </a:lnSpc>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0A72F42-5C88-4F7D-803B-C371B570D784}"/>
              </a:ext>
            </a:extLst>
          </p:cNvPr>
          <p:cNvSpPr>
            <a:spLocks noGrp="1"/>
          </p:cNvSpPr>
          <p:nvPr>
            <p:ph type="subTitle" idx="1"/>
          </p:nvPr>
        </p:nvSpPr>
        <p:spPr>
          <a:xfrm>
            <a:off x="2908039" y="4442385"/>
            <a:ext cx="6074328" cy="984023"/>
          </a:xfrm>
        </p:spPr>
        <p:txBody>
          <a:bodyPr>
            <a:normAutofit/>
          </a:bodyPr>
          <a:lstStyle>
            <a:lvl1pPr marL="0" indent="0" algn="ctr">
              <a:lnSpc>
                <a:spcPct val="100000"/>
              </a:lnSpc>
              <a:buNone/>
              <a:defRPr sz="2000" i="0" spc="16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A0384F3-2D6A-49F6-8F79-F3955E90484E}"/>
              </a:ext>
            </a:extLst>
          </p:cNvPr>
          <p:cNvSpPr>
            <a:spLocks noGrp="1"/>
          </p:cNvSpPr>
          <p:nvPr>
            <p:ph type="dt" sz="half" idx="10"/>
          </p:nvPr>
        </p:nvSpPr>
        <p:spPr/>
        <p:txBody>
          <a:bodyPr/>
          <a:lstStyle/>
          <a:p>
            <a:fld id="{91F9259A-1FE3-4FF9-8A07-BDD8177164ED}" type="datetime4">
              <a:rPr lang="en-US" smtClean="0"/>
              <a:t>September 12, 2025</a:t>
            </a:fld>
            <a:endParaRPr lang="en-US"/>
          </a:p>
        </p:txBody>
      </p:sp>
      <p:sp>
        <p:nvSpPr>
          <p:cNvPr id="5" name="Footer Placeholder 4">
            <a:extLst>
              <a:ext uri="{FF2B5EF4-FFF2-40B4-BE49-F238E27FC236}">
                <a16:creationId xmlns:a16="http://schemas.microsoft.com/office/drawing/2014/main" id="{95363F32-CD31-4801-BAE4-09EEB12629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D5D34C-49ED-4ADB-8693-73B790764F39}"/>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121212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BF0171A2-02C1-4543-8B6B-FCF7E69712DF}"/>
              </a:ext>
            </a:extLst>
          </p:cNvPr>
          <p:cNvSpPr>
            <a:spLocks noGrp="1"/>
          </p:cNvSpPr>
          <p:nvPr>
            <p:ph type="body" orient="vert" idx="1"/>
          </p:nvPr>
        </p:nvSpPr>
        <p:spPr>
          <a:xfrm>
            <a:off x="1050879" y="1825625"/>
            <a:ext cx="9810604" cy="451669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F95027C-A386-44E4-AFE1-33AFFDA3AD8F}"/>
              </a:ext>
            </a:extLst>
          </p:cNvPr>
          <p:cNvSpPr>
            <a:spLocks noGrp="1"/>
          </p:cNvSpPr>
          <p:nvPr>
            <p:ph type="dt" sz="half" idx="10"/>
          </p:nvPr>
        </p:nvSpPr>
        <p:spPr/>
        <p:txBody>
          <a:bodyPr/>
          <a:lstStyle/>
          <a:p>
            <a:fld id="{E5CC3C8F-D4A7-4EAD-92AD-82C91CB8BB85}" type="datetime4">
              <a:rPr lang="en-US" smtClean="0"/>
              <a:t>September 14, 2025</a:t>
            </a:fld>
            <a:endParaRPr lang="en-US"/>
          </a:p>
        </p:txBody>
      </p:sp>
      <p:sp>
        <p:nvSpPr>
          <p:cNvPr id="5" name="Footer Placeholder 4">
            <a:extLst>
              <a:ext uri="{FF2B5EF4-FFF2-40B4-BE49-F238E27FC236}">
                <a16:creationId xmlns:a16="http://schemas.microsoft.com/office/drawing/2014/main" id="{FB1BF710-0558-4457-825D-48713CAED3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A7F93D-5DC3-4C36-AEB0-79CDB15C316A}"/>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7" name="Title 6">
            <a:extLst>
              <a:ext uri="{FF2B5EF4-FFF2-40B4-BE49-F238E27FC236}">
                <a16:creationId xmlns:a16="http://schemas.microsoft.com/office/drawing/2014/main" id="{87CFC0C8-11FE-4003-B2D6-B7B8E279056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48627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EB41C5-3638-439D-BA61-4DAA142226E8}"/>
              </a:ext>
            </a:extLst>
          </p:cNvPr>
          <p:cNvSpPr>
            <a:spLocks noGrp="1"/>
          </p:cNvSpPr>
          <p:nvPr>
            <p:ph type="title" orient="vert"/>
          </p:nvPr>
        </p:nvSpPr>
        <p:spPr>
          <a:xfrm>
            <a:off x="8724901" y="464025"/>
            <a:ext cx="2161540" cy="580029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E99B91A0-A376-483C-926E-189F376E5520}"/>
              </a:ext>
            </a:extLst>
          </p:cNvPr>
          <p:cNvSpPr>
            <a:spLocks noGrp="1"/>
          </p:cNvSpPr>
          <p:nvPr>
            <p:ph type="body" orient="vert" idx="1"/>
          </p:nvPr>
        </p:nvSpPr>
        <p:spPr>
          <a:xfrm>
            <a:off x="838200" y="464023"/>
            <a:ext cx="7886700" cy="58002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A14134E-B7D5-4664-BB2E-6A98ED630A9F}"/>
              </a:ext>
            </a:extLst>
          </p:cNvPr>
          <p:cNvSpPr>
            <a:spLocks noGrp="1"/>
          </p:cNvSpPr>
          <p:nvPr>
            <p:ph type="dt" sz="half" idx="10"/>
          </p:nvPr>
        </p:nvSpPr>
        <p:spPr/>
        <p:txBody>
          <a:bodyPr/>
          <a:lstStyle/>
          <a:p>
            <a:fld id="{BC011D41-E33C-4BC7-8272-37E8417FD097}" type="datetime4">
              <a:rPr lang="en-US" smtClean="0"/>
              <a:t>September 14, 2025</a:t>
            </a:fld>
            <a:endParaRPr lang="en-US"/>
          </a:p>
        </p:txBody>
      </p:sp>
      <p:sp>
        <p:nvSpPr>
          <p:cNvPr id="5" name="Footer Placeholder 4">
            <a:extLst>
              <a:ext uri="{FF2B5EF4-FFF2-40B4-BE49-F238E27FC236}">
                <a16:creationId xmlns:a16="http://schemas.microsoft.com/office/drawing/2014/main" id="{92A54E2A-B1CE-4F2E-9D9A-D47E514D59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7C304-46A8-4179-87A2-B8CC10BAAFAE}"/>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826341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7B333-9E16-4502-96B5-3F586B7E003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6ED0795-5EC7-4FF8-9FC7-22AFA3C552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6A2DA5B-9862-4A23-8FEC-5C1ABC2EEF1B}"/>
              </a:ext>
            </a:extLst>
          </p:cNvPr>
          <p:cNvSpPr>
            <a:spLocks noGrp="1"/>
          </p:cNvSpPr>
          <p:nvPr>
            <p:ph type="dt" sz="half" idx="10"/>
          </p:nvPr>
        </p:nvSpPr>
        <p:spPr>
          <a:xfrm rot="5400000">
            <a:off x="10506456" y="5074920"/>
            <a:ext cx="2647667" cy="365125"/>
          </a:xfrm>
        </p:spPr>
        <p:txBody>
          <a:bodyPr/>
          <a:lstStyle/>
          <a:p>
            <a:fld id="{5D340FED-6E95-4177-A7EF-CD303B9E611D}" type="datetime4">
              <a:rPr lang="en-US" smtClean="0"/>
              <a:t>September 12, 2025</a:t>
            </a:fld>
            <a:endParaRPr lang="en-US"/>
          </a:p>
        </p:txBody>
      </p:sp>
      <p:sp>
        <p:nvSpPr>
          <p:cNvPr id="5" name="Footer Placeholder 4">
            <a:extLst>
              <a:ext uri="{FF2B5EF4-FFF2-40B4-BE49-F238E27FC236}">
                <a16:creationId xmlns:a16="http://schemas.microsoft.com/office/drawing/2014/main" id="{C63D9A4B-0DA7-46BB-9DCE-3F26075C44C6}"/>
              </a:ext>
            </a:extLst>
          </p:cNvPr>
          <p:cNvSpPr>
            <a:spLocks noGrp="1"/>
          </p:cNvSpPr>
          <p:nvPr>
            <p:ph type="ftr" sz="quarter" idx="11"/>
          </p:nvPr>
        </p:nvSpPr>
        <p:spPr>
          <a:xfrm rot="5400000">
            <a:off x="10451592" y="1408176"/>
            <a:ext cx="2770499" cy="365125"/>
          </a:xfrm>
        </p:spPr>
        <p:txBody>
          <a:bodyPr/>
          <a:lstStyle/>
          <a:p>
            <a:endParaRPr lang="en-US" dirty="0"/>
          </a:p>
        </p:txBody>
      </p:sp>
      <p:sp>
        <p:nvSpPr>
          <p:cNvPr id="6" name="Slide Number Placeholder 5">
            <a:extLst>
              <a:ext uri="{FF2B5EF4-FFF2-40B4-BE49-F238E27FC236}">
                <a16:creationId xmlns:a16="http://schemas.microsoft.com/office/drawing/2014/main" id="{EE6A7C47-81AC-431C-A7C3-2BC71AD14417}"/>
              </a:ext>
            </a:extLst>
          </p:cNvPr>
          <p:cNvSpPr>
            <a:spLocks noGrp="1"/>
          </p:cNvSpPr>
          <p:nvPr>
            <p:ph type="sldNum" sz="quarter" idx="12"/>
          </p:nvPr>
        </p:nvSpPr>
        <p:spPr>
          <a:xfrm>
            <a:off x="11558016" y="3136392"/>
            <a:ext cx="545911" cy="580029"/>
          </a:xfrm>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812457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D2E47-4DC7-46C4-9407-FA4CF7E0AAE3}"/>
              </a:ext>
            </a:extLst>
          </p:cNvPr>
          <p:cNvSpPr>
            <a:spLocks noGrp="1"/>
          </p:cNvSpPr>
          <p:nvPr>
            <p:ph type="title"/>
          </p:nvPr>
        </p:nvSpPr>
        <p:spPr>
          <a:xfrm>
            <a:off x="1052513" y="1709738"/>
            <a:ext cx="9087774" cy="3438524"/>
          </a:xfrm>
        </p:spPr>
        <p:txBody>
          <a:bodyPr anchor="b">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BF7B502-122E-4177-A408-FC436A254215}"/>
              </a:ext>
            </a:extLst>
          </p:cNvPr>
          <p:cNvSpPr>
            <a:spLocks noGrp="1"/>
          </p:cNvSpPr>
          <p:nvPr>
            <p:ph type="body" idx="1"/>
          </p:nvPr>
        </p:nvSpPr>
        <p:spPr>
          <a:xfrm>
            <a:off x="1052513" y="5148262"/>
            <a:ext cx="8844522" cy="1138238"/>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229696-2AEF-4765-B33E-7DA328E464FF}"/>
              </a:ext>
            </a:extLst>
          </p:cNvPr>
          <p:cNvSpPr>
            <a:spLocks noGrp="1"/>
          </p:cNvSpPr>
          <p:nvPr>
            <p:ph type="dt" sz="half" idx="10"/>
          </p:nvPr>
        </p:nvSpPr>
        <p:spPr/>
        <p:txBody>
          <a:bodyPr/>
          <a:lstStyle/>
          <a:p>
            <a:fld id="{477962CB-39AD-45A9-800F-54DAB53D6021}" type="datetime4">
              <a:rPr lang="en-US" smtClean="0"/>
              <a:t>September 14, 2025</a:t>
            </a:fld>
            <a:endParaRPr lang="en-US"/>
          </a:p>
        </p:txBody>
      </p:sp>
      <p:sp>
        <p:nvSpPr>
          <p:cNvPr id="5" name="Footer Placeholder 4">
            <a:extLst>
              <a:ext uri="{FF2B5EF4-FFF2-40B4-BE49-F238E27FC236}">
                <a16:creationId xmlns:a16="http://schemas.microsoft.com/office/drawing/2014/main" id="{4729B2E4-2F1C-4FEE-AAB2-4FCC3EEFD1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27D4B8-E107-480A-AA17-261CA49BBB5D}"/>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339087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8BAE8-3305-4F08-BECB-56AD7FD4E4B1}"/>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77021AC-6D8D-4D24-8B01-8AE8F41BE4B8}"/>
              </a:ext>
            </a:extLst>
          </p:cNvPr>
          <p:cNvSpPr>
            <a:spLocks noGrp="1"/>
          </p:cNvSpPr>
          <p:nvPr>
            <p:ph sz="half" idx="1"/>
          </p:nvPr>
        </p:nvSpPr>
        <p:spPr>
          <a:xfrm>
            <a:off x="1050878" y="1825624"/>
            <a:ext cx="4473622" cy="4460875"/>
          </a:xfrm>
        </p:spPr>
        <p:txBody>
          <a:bodyPr/>
          <a:lstStyle>
            <a:lvl2pPr marL="274320" indent="0">
              <a:buFontTx/>
              <a:buNone/>
              <a:defRPr/>
            </a:lvl2pPr>
            <a:lvl3pPr marL="502920">
              <a:defRPr/>
            </a:lvl3pPr>
            <a:lvl4pPr marL="548640" indent="0">
              <a:buFontTx/>
              <a:buNone/>
              <a:defRPr/>
            </a:lvl4pPr>
            <a:lvl5pPr marL="7315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8E7F49C-3DB3-40B7-89B3-E3BC32FC110F}"/>
              </a:ext>
            </a:extLst>
          </p:cNvPr>
          <p:cNvSpPr>
            <a:spLocks noGrp="1"/>
          </p:cNvSpPr>
          <p:nvPr>
            <p:ph sz="half" idx="2"/>
          </p:nvPr>
        </p:nvSpPr>
        <p:spPr>
          <a:xfrm>
            <a:off x="5844540" y="1825624"/>
            <a:ext cx="5016943" cy="446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1E33D58-BDF5-4F1F-806B-0491CB3624A9}"/>
              </a:ext>
            </a:extLst>
          </p:cNvPr>
          <p:cNvSpPr>
            <a:spLocks noGrp="1"/>
          </p:cNvSpPr>
          <p:nvPr>
            <p:ph type="dt" sz="half" idx="10"/>
          </p:nvPr>
        </p:nvSpPr>
        <p:spPr/>
        <p:txBody>
          <a:bodyPr/>
          <a:lstStyle/>
          <a:p>
            <a:fld id="{2DEDF93D-55AB-4606-B9D7-742F1FC51983}" type="datetime4">
              <a:rPr lang="en-US" smtClean="0"/>
              <a:t>September 14, 2025</a:t>
            </a:fld>
            <a:endParaRPr lang="en-US" dirty="0"/>
          </a:p>
        </p:txBody>
      </p:sp>
      <p:sp>
        <p:nvSpPr>
          <p:cNvPr id="6" name="Footer Placeholder 5">
            <a:extLst>
              <a:ext uri="{FF2B5EF4-FFF2-40B4-BE49-F238E27FC236}">
                <a16:creationId xmlns:a16="http://schemas.microsoft.com/office/drawing/2014/main" id="{848BCBFD-1FE1-441A-B3AF-C3E7E7B8D11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70CE272-E6FB-455B-BACB-2471D66D956F}"/>
              </a:ext>
            </a:extLst>
          </p:cNvPr>
          <p:cNvSpPr>
            <a:spLocks noGrp="1"/>
          </p:cNvSpPr>
          <p:nvPr>
            <p:ph type="sldNum" sz="quarter" idx="12"/>
          </p:nvPr>
        </p:nvSpPr>
        <p:spPr/>
        <p:txBody>
          <a:bodyPr/>
          <a:lstStyle/>
          <a:p>
            <a:fld id="{9D4AEF59-F28E-467C-9EA3-92D1CFAD475A}" type="slidenum">
              <a:rPr lang="en-US" smtClean="0"/>
              <a:t>‹#›</a:t>
            </a:fld>
            <a:endParaRPr lang="en-US" dirty="0"/>
          </a:p>
        </p:txBody>
      </p:sp>
    </p:spTree>
    <p:extLst>
      <p:ext uri="{BB962C8B-B14F-4D97-AF65-F5344CB8AC3E}">
        <p14:creationId xmlns:p14="http://schemas.microsoft.com/office/powerpoint/2010/main" val="2270633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73A4FB-9EF5-4D6C-A275-2DE1077A29E7}"/>
              </a:ext>
            </a:extLst>
          </p:cNvPr>
          <p:cNvSpPr>
            <a:spLocks noGrp="1"/>
          </p:cNvSpPr>
          <p:nvPr>
            <p:ph type="body" idx="1"/>
          </p:nvPr>
        </p:nvSpPr>
        <p:spPr>
          <a:xfrm>
            <a:off x="1071563" y="1835219"/>
            <a:ext cx="4452938"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DC9972A-4D34-4A9F-84EB-8D64A703B56C}"/>
              </a:ext>
            </a:extLst>
          </p:cNvPr>
          <p:cNvSpPr>
            <a:spLocks noGrp="1"/>
          </p:cNvSpPr>
          <p:nvPr>
            <p:ph sz="half" idx="2"/>
          </p:nvPr>
        </p:nvSpPr>
        <p:spPr>
          <a:xfrm>
            <a:off x="1071562" y="2717801"/>
            <a:ext cx="4452938" cy="3559452"/>
          </a:xfrm>
        </p:spPr>
        <p:txBody>
          <a:bodyPr/>
          <a:lstStyle>
            <a:lvl2pPr marL="274320" indent="0">
              <a:buFontTx/>
              <a:buNone/>
              <a:defRPr/>
            </a:lvl2pPr>
            <a:lvl3pPr marL="548640">
              <a:defRPr/>
            </a:lvl3pPr>
            <a:lvl4pPr marL="594360" indent="0">
              <a:buFontTx/>
              <a:buNone/>
              <a:defRPr/>
            </a:lvl4pPr>
            <a:lvl5pPr marL="82296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DBBDDE3-C8D7-4600-8259-24E1F8118A41}"/>
              </a:ext>
            </a:extLst>
          </p:cNvPr>
          <p:cNvSpPr>
            <a:spLocks noGrp="1"/>
          </p:cNvSpPr>
          <p:nvPr>
            <p:ph type="body" sz="quarter" idx="3"/>
          </p:nvPr>
        </p:nvSpPr>
        <p:spPr>
          <a:xfrm>
            <a:off x="5844540" y="1835219"/>
            <a:ext cx="5016943"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4649FFF-44C7-4256-AFE1-C5457C7AB501}"/>
              </a:ext>
            </a:extLst>
          </p:cNvPr>
          <p:cNvSpPr>
            <a:spLocks noGrp="1"/>
          </p:cNvSpPr>
          <p:nvPr>
            <p:ph sz="quarter" idx="4"/>
          </p:nvPr>
        </p:nvSpPr>
        <p:spPr>
          <a:xfrm>
            <a:off x="5844540" y="2717800"/>
            <a:ext cx="5016943" cy="3559453"/>
          </a:xfrm>
        </p:spPr>
        <p:txBody>
          <a:bodyPr/>
          <a:lstStyle>
            <a:lvl2pPr marL="457200" indent="0">
              <a:buNone/>
              <a:defRPr/>
            </a:lvl2pPr>
            <a:lvl3pPr marL="548640">
              <a:defRPr/>
            </a:lvl3pPr>
            <a:lvl4pPr marL="594360" indent="0">
              <a:buFontTx/>
              <a:buNone/>
              <a:defRPr/>
            </a:lvl4pPr>
            <a:lvl5pPr marL="8229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1BEC6ACF-080E-4B7C-B0C0-77E90C16E9F6}"/>
              </a:ext>
            </a:extLst>
          </p:cNvPr>
          <p:cNvSpPr>
            <a:spLocks noGrp="1"/>
          </p:cNvSpPr>
          <p:nvPr>
            <p:ph type="dt" sz="half" idx="10"/>
          </p:nvPr>
        </p:nvSpPr>
        <p:spPr/>
        <p:txBody>
          <a:bodyPr/>
          <a:lstStyle/>
          <a:p>
            <a:fld id="{DDF2841D-FB5C-47AB-B2FF-32E855C1EA71}" type="datetime4">
              <a:rPr lang="en-US" smtClean="0"/>
              <a:t>September 14, 2025</a:t>
            </a:fld>
            <a:endParaRPr lang="en-US"/>
          </a:p>
        </p:txBody>
      </p:sp>
      <p:sp>
        <p:nvSpPr>
          <p:cNvPr id="8" name="Footer Placeholder 7">
            <a:extLst>
              <a:ext uri="{FF2B5EF4-FFF2-40B4-BE49-F238E27FC236}">
                <a16:creationId xmlns:a16="http://schemas.microsoft.com/office/drawing/2014/main" id="{39A68C0B-BC90-4ADA-B6E6-2B30BFF9E7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BCE559-C82B-4E27-965B-4AC3C66FC8F8}"/>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12" name="Title 11">
            <a:extLst>
              <a:ext uri="{FF2B5EF4-FFF2-40B4-BE49-F238E27FC236}">
                <a16:creationId xmlns:a16="http://schemas.microsoft.com/office/drawing/2014/main" id="{3752B99E-38EC-4745-889B-124D3475964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10688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3DE7304-D393-47F0-ACCC-1F72EFCCE7CA}"/>
              </a:ext>
            </a:extLst>
          </p:cNvPr>
          <p:cNvSpPr>
            <a:spLocks noGrp="1"/>
          </p:cNvSpPr>
          <p:nvPr>
            <p:ph type="dt" sz="half" idx="10"/>
          </p:nvPr>
        </p:nvSpPr>
        <p:spPr/>
        <p:txBody>
          <a:bodyPr/>
          <a:lstStyle/>
          <a:p>
            <a:fld id="{118537E9-D174-424D-BEE8-AFC4CA5F9F97}" type="datetime4">
              <a:rPr lang="en-US" smtClean="0"/>
              <a:t>September 14, 2025</a:t>
            </a:fld>
            <a:endParaRPr lang="en-US"/>
          </a:p>
        </p:txBody>
      </p:sp>
      <p:sp>
        <p:nvSpPr>
          <p:cNvPr id="4" name="Footer Placeholder 3">
            <a:extLst>
              <a:ext uri="{FF2B5EF4-FFF2-40B4-BE49-F238E27FC236}">
                <a16:creationId xmlns:a16="http://schemas.microsoft.com/office/drawing/2014/main" id="{B68451FF-032D-4787-BA4B-5EB415494A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B7511D-7256-4A08-BF62-3B3F821A6F02}"/>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6" name="Title 5">
            <a:extLst>
              <a:ext uri="{FF2B5EF4-FFF2-40B4-BE49-F238E27FC236}">
                <a16:creationId xmlns:a16="http://schemas.microsoft.com/office/drawing/2014/main" id="{03FCDA27-1C47-4EA1-A160-EC91FD88BC3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69304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DE8ADA-7BF8-433A-8770-61C690F37DCB}"/>
              </a:ext>
            </a:extLst>
          </p:cNvPr>
          <p:cNvSpPr>
            <a:spLocks noGrp="1"/>
          </p:cNvSpPr>
          <p:nvPr>
            <p:ph type="dt" sz="half" idx="10"/>
          </p:nvPr>
        </p:nvSpPr>
        <p:spPr/>
        <p:txBody>
          <a:bodyPr/>
          <a:lstStyle/>
          <a:p>
            <a:fld id="{1C7A44C0-F7AC-49C2-8289-1E7A86D9FB50}" type="datetime4">
              <a:rPr lang="en-US" smtClean="0"/>
              <a:t>September 14, 2025</a:t>
            </a:fld>
            <a:endParaRPr lang="en-US"/>
          </a:p>
        </p:txBody>
      </p:sp>
      <p:sp>
        <p:nvSpPr>
          <p:cNvPr id="3" name="Footer Placeholder 2">
            <a:extLst>
              <a:ext uri="{FF2B5EF4-FFF2-40B4-BE49-F238E27FC236}">
                <a16:creationId xmlns:a16="http://schemas.microsoft.com/office/drawing/2014/main" id="{16357B86-EC22-49C6-BBC6-639D57D1AF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63764B-CF91-4C81-B4C3-5B5E5A973610}"/>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32460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E4801-B0C7-4458-B413-24D6E68FAA57}"/>
              </a:ext>
            </a:extLst>
          </p:cNvPr>
          <p:cNvSpPr>
            <a:spLocks noGrp="1"/>
          </p:cNvSpPr>
          <p:nvPr>
            <p:ph type="title"/>
          </p:nvPr>
        </p:nvSpPr>
        <p:spPr>
          <a:xfrm>
            <a:off x="1063633" y="457200"/>
            <a:ext cx="4170355" cy="1917509"/>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2FA0C76-733A-488A-89FB-7D04FD64BD68}"/>
              </a:ext>
            </a:extLst>
          </p:cNvPr>
          <p:cNvSpPr>
            <a:spLocks noGrp="1"/>
          </p:cNvSpPr>
          <p:nvPr>
            <p:ph idx="1"/>
          </p:nvPr>
        </p:nvSpPr>
        <p:spPr>
          <a:xfrm>
            <a:off x="5481637" y="457200"/>
            <a:ext cx="5562601" cy="59436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D45B9DE-016A-4B31-BB52-99C76E28B4B9}"/>
              </a:ext>
            </a:extLst>
          </p:cNvPr>
          <p:cNvSpPr>
            <a:spLocks noGrp="1"/>
          </p:cNvSpPr>
          <p:nvPr>
            <p:ph type="body" sz="half" idx="2"/>
          </p:nvPr>
        </p:nvSpPr>
        <p:spPr>
          <a:xfrm>
            <a:off x="1063633" y="2374708"/>
            <a:ext cx="4170355" cy="40260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ED6CC3-66DD-4D9A-A9C7-F588BA88C992}"/>
              </a:ext>
            </a:extLst>
          </p:cNvPr>
          <p:cNvSpPr>
            <a:spLocks noGrp="1"/>
          </p:cNvSpPr>
          <p:nvPr>
            <p:ph type="dt" sz="half" idx="10"/>
          </p:nvPr>
        </p:nvSpPr>
        <p:spPr/>
        <p:txBody>
          <a:bodyPr/>
          <a:lstStyle/>
          <a:p>
            <a:fld id="{73BB84BC-6E78-40D1-8831-40AB1F596614}" type="datetime4">
              <a:rPr lang="en-US" smtClean="0"/>
              <a:t>September 14, 2025</a:t>
            </a:fld>
            <a:endParaRPr lang="en-US"/>
          </a:p>
        </p:txBody>
      </p:sp>
      <p:sp>
        <p:nvSpPr>
          <p:cNvPr id="6" name="Footer Placeholder 5">
            <a:extLst>
              <a:ext uri="{FF2B5EF4-FFF2-40B4-BE49-F238E27FC236}">
                <a16:creationId xmlns:a16="http://schemas.microsoft.com/office/drawing/2014/main" id="{31359FC8-04EF-4F7D-8E43-4EE0E95DA9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71C964-4227-4DEE-87A1-026162DDF664}"/>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4127374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0EB4E-D4BB-4C86-A820-63474E5A4086}"/>
              </a:ext>
            </a:extLst>
          </p:cNvPr>
          <p:cNvSpPr>
            <a:spLocks noGrp="1"/>
          </p:cNvSpPr>
          <p:nvPr>
            <p:ph type="title"/>
          </p:nvPr>
        </p:nvSpPr>
        <p:spPr>
          <a:xfrm>
            <a:off x="1062038" y="457199"/>
            <a:ext cx="3913241" cy="192881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54FA99A1-8FAF-415D-A399-1B2C2A0F2300}"/>
              </a:ext>
            </a:extLst>
          </p:cNvPr>
          <p:cNvSpPr>
            <a:spLocks noGrp="1"/>
          </p:cNvSpPr>
          <p:nvPr>
            <p:ph type="pic" idx="1"/>
          </p:nvPr>
        </p:nvSpPr>
        <p:spPr>
          <a:xfrm>
            <a:off x="5257752" y="457200"/>
            <a:ext cx="6110288"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4A15BEE-9915-4637-85A2-2AF2872C72BC}"/>
              </a:ext>
            </a:extLst>
          </p:cNvPr>
          <p:cNvSpPr>
            <a:spLocks noGrp="1"/>
          </p:cNvSpPr>
          <p:nvPr>
            <p:ph type="body" sz="half" idx="2"/>
          </p:nvPr>
        </p:nvSpPr>
        <p:spPr>
          <a:xfrm>
            <a:off x="1062038" y="2386013"/>
            <a:ext cx="3913241" cy="40147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73427C-3B67-4ED4-925D-04B9C09AA54B}"/>
              </a:ext>
            </a:extLst>
          </p:cNvPr>
          <p:cNvSpPr>
            <a:spLocks noGrp="1"/>
          </p:cNvSpPr>
          <p:nvPr>
            <p:ph type="dt" sz="half" idx="10"/>
          </p:nvPr>
        </p:nvSpPr>
        <p:spPr/>
        <p:txBody>
          <a:bodyPr/>
          <a:lstStyle/>
          <a:p>
            <a:fld id="{ADFA080F-3961-4D42-BEDE-84A1FED032F1}" type="datetime4">
              <a:rPr lang="en-US" smtClean="0"/>
              <a:t>September 14, 2025</a:t>
            </a:fld>
            <a:endParaRPr lang="en-US"/>
          </a:p>
        </p:txBody>
      </p:sp>
      <p:sp>
        <p:nvSpPr>
          <p:cNvPr id="6" name="Footer Placeholder 5">
            <a:extLst>
              <a:ext uri="{FF2B5EF4-FFF2-40B4-BE49-F238E27FC236}">
                <a16:creationId xmlns:a16="http://schemas.microsoft.com/office/drawing/2014/main" id="{EEB5DAFD-22DE-4E9E-9C72-B16C1F273D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E8EE99-49CC-4A30-8ADA-39EFD8DAAD22}"/>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7853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customXml" Target="../ink/ink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person in a dark room&#10;&#10;Description automatically generated">
            <a:extLst>
              <a:ext uri="{FF2B5EF4-FFF2-40B4-BE49-F238E27FC236}">
                <a16:creationId xmlns:a16="http://schemas.microsoft.com/office/drawing/2014/main" id="{DEB2E8C4-C3E7-4048-A43D-9859510CFA9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p:sp>
        <p:nvSpPr>
          <p:cNvPr id="2" name="Title Placeholder 1">
            <a:extLst>
              <a:ext uri="{FF2B5EF4-FFF2-40B4-BE49-F238E27FC236}">
                <a16:creationId xmlns:a16="http://schemas.microsoft.com/office/drawing/2014/main" id="{9AFBD2E1-C16B-4996-869C-DD03823A80A4}"/>
              </a:ext>
            </a:extLst>
          </p:cNvPr>
          <p:cNvSpPr>
            <a:spLocks noGrp="1"/>
          </p:cNvSpPr>
          <p:nvPr>
            <p:ph type="title"/>
          </p:nvPr>
        </p:nvSpPr>
        <p:spPr>
          <a:xfrm>
            <a:off x="1050879" y="609601"/>
            <a:ext cx="9810604" cy="121602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844DB6A-ED8E-4755-BC7A-B7AA65244231}"/>
              </a:ext>
            </a:extLst>
          </p:cNvPr>
          <p:cNvSpPr>
            <a:spLocks noGrp="1"/>
          </p:cNvSpPr>
          <p:nvPr>
            <p:ph type="body" idx="1"/>
          </p:nvPr>
        </p:nvSpPr>
        <p:spPr>
          <a:xfrm>
            <a:off x="1050879" y="1825624"/>
            <a:ext cx="9810604" cy="4428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FF5CE27-B558-4B88-ACE3-B70423127730}"/>
              </a:ext>
            </a:extLst>
          </p:cNvPr>
          <p:cNvSpPr>
            <a:spLocks noGrp="1"/>
          </p:cNvSpPr>
          <p:nvPr>
            <p:ph type="dt" sz="half" idx="2"/>
          </p:nvPr>
        </p:nvSpPr>
        <p:spPr>
          <a:xfrm rot="5400000">
            <a:off x="10509243" y="5071825"/>
            <a:ext cx="2647667" cy="365125"/>
          </a:xfrm>
          <a:prstGeom prst="rect">
            <a:avLst/>
          </a:prstGeom>
        </p:spPr>
        <p:txBody>
          <a:bodyPr vert="horz" lIns="91440" tIns="45720" rIns="91440" bIns="45720" rtlCol="0" anchor="ctr"/>
          <a:lstStyle>
            <a:lvl1pPr algn="l">
              <a:defRPr sz="900" cap="all" spc="300" baseline="0">
                <a:solidFill>
                  <a:schemeClr val="tx1">
                    <a:lumMod val="85000"/>
                    <a:lumOff val="15000"/>
                  </a:schemeClr>
                </a:solidFill>
                <a:latin typeface="+mn-lt"/>
              </a:defRPr>
            </a:lvl1pPr>
          </a:lstStyle>
          <a:p>
            <a:fld id="{A33960BD-7AC1-4217-9611-AAA56D3EE38F}" type="datetime4">
              <a:rPr lang="en-US" smtClean="0"/>
              <a:pPr/>
              <a:t>September 12, 2025</a:t>
            </a:fld>
            <a:endParaRPr lang="en-US" dirty="0">
              <a:latin typeface="+mn-lt"/>
            </a:endParaRPr>
          </a:p>
        </p:txBody>
      </p:sp>
      <p:sp>
        <p:nvSpPr>
          <p:cNvPr id="5" name="Footer Placeholder 4">
            <a:extLst>
              <a:ext uri="{FF2B5EF4-FFF2-40B4-BE49-F238E27FC236}">
                <a16:creationId xmlns:a16="http://schemas.microsoft.com/office/drawing/2014/main" id="{4ACE5D61-F203-4F00-9CF1-AB0AE4937006}"/>
              </a:ext>
            </a:extLst>
          </p:cNvPr>
          <p:cNvSpPr>
            <a:spLocks noGrp="1"/>
          </p:cNvSpPr>
          <p:nvPr>
            <p:ph type="ftr" sz="quarter" idx="3"/>
          </p:nvPr>
        </p:nvSpPr>
        <p:spPr>
          <a:xfrm rot="5400000">
            <a:off x="10447827" y="1407402"/>
            <a:ext cx="2770499" cy="365125"/>
          </a:xfrm>
          <a:prstGeom prst="rect">
            <a:avLst/>
          </a:prstGeom>
        </p:spPr>
        <p:txBody>
          <a:bodyPr vert="horz" lIns="91440" tIns="45720" rIns="91440" bIns="45720" rtlCol="0" anchor="ctr"/>
          <a:lstStyle>
            <a:lvl1pPr algn="r">
              <a:defRPr sz="900" cap="all" spc="300" baseline="0">
                <a:solidFill>
                  <a:schemeClr val="tx1">
                    <a:lumMod val="85000"/>
                    <a:lumOff val="15000"/>
                  </a:schemeClr>
                </a:solidFill>
                <a:latin typeface="+mn-lt"/>
              </a:defRPr>
            </a:lvl1pPr>
          </a:lstStyle>
          <a:p>
            <a:endParaRPr lang="en-US" dirty="0">
              <a:latin typeface="+mn-lt"/>
            </a:endParaRPr>
          </a:p>
        </p:txBody>
      </p:sp>
      <p:sp>
        <p:nvSpPr>
          <p:cNvPr id="6" name="Slide Number Placeholder 5">
            <a:extLst>
              <a:ext uri="{FF2B5EF4-FFF2-40B4-BE49-F238E27FC236}">
                <a16:creationId xmlns:a16="http://schemas.microsoft.com/office/drawing/2014/main" id="{39FF38BD-5F38-4F6E-B5DD-EB1AF06002E2}"/>
              </a:ext>
            </a:extLst>
          </p:cNvPr>
          <p:cNvSpPr>
            <a:spLocks noGrp="1"/>
          </p:cNvSpPr>
          <p:nvPr>
            <p:ph type="sldNum" sz="quarter" idx="4"/>
          </p:nvPr>
        </p:nvSpPr>
        <p:spPr>
          <a:xfrm>
            <a:off x="11560121" y="3138985"/>
            <a:ext cx="545911" cy="580029"/>
          </a:xfrm>
          <a:prstGeom prst="rect">
            <a:avLst/>
          </a:prstGeom>
        </p:spPr>
        <p:txBody>
          <a:bodyPr vert="horz" lIns="91440" tIns="45720" rIns="91440" bIns="45720" rtlCol="0" anchor="ctr"/>
          <a:lstStyle>
            <a:lvl1pPr algn="ctr">
              <a:defRPr sz="1600">
                <a:solidFill>
                  <a:schemeClr val="tx1">
                    <a:lumMod val="85000"/>
                    <a:lumOff val="15000"/>
                  </a:schemeClr>
                </a:solidFill>
                <a:latin typeface="+mn-lt"/>
              </a:defRPr>
            </a:lvl1pPr>
          </a:lstStyle>
          <a:p>
            <a:fld id="{9D4AEF59-F28E-467C-9EA3-92D1CFAD475A}" type="slidenum">
              <a:rPr lang="en-US" smtClean="0"/>
              <a:pPr/>
              <a:t>‹#›</a:t>
            </a:fld>
            <a:endParaRPr lang="en-US">
              <a:latin typeface="+mn-lt"/>
            </a:endParaRPr>
          </a:p>
        </p:txBody>
      </p:sp>
      <mc:AlternateContent xmlns:mc="http://schemas.openxmlformats.org/markup-compatibility/2006" xmlns:p14="http://schemas.microsoft.com/office/powerpoint/2010/main">
        <mc:Choice Requires="p14">
          <p:contentPart p14:bwMode="auto" r:id="rId14">
            <p14:nvContentPartPr>
              <p14:cNvPr id="18" name="Ink 17">
                <a:extLst>
                  <a:ext uri="{FF2B5EF4-FFF2-40B4-BE49-F238E27FC236}">
                    <a16:creationId xmlns:a16="http://schemas.microsoft.com/office/drawing/2014/main" id="{24D29CCB-7956-4E3E-8880-304085F04BF4}"/>
                  </a:ext>
                </a:extLst>
              </p14:cNvPr>
              <p14:cNvContentPartPr/>
              <p14:nvPr/>
            </p14:nvContentPartPr>
            <p14:xfrm>
              <a:off x="12490710" y="6342652"/>
              <a:ext cx="360" cy="360"/>
            </p14:xfrm>
          </p:contentPart>
        </mc:Choice>
        <mc:Fallback xmlns="">
          <p:pic>
            <p:nvPicPr>
              <p:cNvPr id="18" name="Ink 17">
                <a:extLst>
                  <a:ext uri="{FF2B5EF4-FFF2-40B4-BE49-F238E27FC236}">
                    <a16:creationId xmlns:a16="http://schemas.microsoft.com/office/drawing/2014/main" id="{24D29CCB-7956-4E3E-8880-304085F04BF4}"/>
                  </a:ext>
                </a:extLst>
              </p:cNvPr>
              <p:cNvPicPr/>
              <p:nvPr/>
            </p:nvPicPr>
            <p:blipFill>
              <a:blip r:embed="rId15"/>
              <a:stretch>
                <a:fillRect/>
              </a:stretch>
            </p:blipFill>
            <p:spPr>
              <a:xfrm>
                <a:off x="12481710" y="6333652"/>
                <a:ext cx="18000" cy="18000"/>
              </a:xfrm>
              <a:prstGeom prst="rect">
                <a:avLst/>
              </a:prstGeom>
            </p:spPr>
          </p:pic>
        </mc:Fallback>
      </mc:AlternateContent>
    </p:spTree>
    <p:extLst>
      <p:ext uri="{BB962C8B-B14F-4D97-AF65-F5344CB8AC3E}">
        <p14:creationId xmlns:p14="http://schemas.microsoft.com/office/powerpoint/2010/main" val="370550712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75" r:id="rId7"/>
    <p:sldLayoutId id="2147483676" r:id="rId8"/>
    <p:sldLayoutId id="2147483677" r:id="rId9"/>
    <p:sldLayoutId id="2147483684" r:id="rId10"/>
    <p:sldLayoutId id="2147483685" r:id="rId11"/>
  </p:sldLayoutIdLst>
  <p:hf sldNum="0" hdr="0" ftr="0" dt="0"/>
  <p:txStyles>
    <p:title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3.png"/><Relationship Id="rId4" Type="http://schemas.openxmlformats.org/officeDocument/2006/relationships/customXml" Target="../ink/ink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salzburgglobal.or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schloss-leopoldskron.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2" name="Picture 71">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4">
            <p14:nvContentPartPr>
              <p14:cNvPr id="74" name="Ink 73">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74" name="Ink 73">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5"/>
              <a:stretch>
                <a:fillRect/>
              </a:stretch>
            </p:blipFill>
            <p:spPr>
              <a:xfrm>
                <a:off x="12481710" y="6333652"/>
                <a:ext cx="18000" cy="18000"/>
              </a:xfrm>
              <a:prstGeom prst="rect">
                <a:avLst/>
              </a:prstGeom>
            </p:spPr>
          </p:pic>
        </mc:Fallback>
      </mc:AlternateContent>
      <p:sp useBgFill="1">
        <p:nvSpPr>
          <p:cNvPr id="76" name="Rectangle 75">
            <a:extLst>
              <a:ext uri="{FF2B5EF4-FFF2-40B4-BE49-F238E27FC236}">
                <a16:creationId xmlns:a16="http://schemas.microsoft.com/office/drawing/2014/main" id="{7A18B8F2-142B-4003-B90D-359297705B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1"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Shape 77">
            <a:extLst>
              <a:ext uri="{FF2B5EF4-FFF2-40B4-BE49-F238E27FC236}">
                <a16:creationId xmlns:a16="http://schemas.microsoft.com/office/drawing/2014/main" id="{DA653340-0C91-436D-8939-E9746D4B6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0" y="-15106"/>
            <a:ext cx="6958758" cy="6263354"/>
          </a:xfrm>
          <a:custGeom>
            <a:avLst/>
            <a:gdLst>
              <a:gd name="connsiteX0" fmla="*/ 0 w 6950807"/>
              <a:gd name="connsiteY0" fmla="*/ 0 h 6263354"/>
              <a:gd name="connsiteX1" fmla="*/ 6940404 w 6950807"/>
              <a:gd name="connsiteY1" fmla="*/ 0 h 6263354"/>
              <a:gd name="connsiteX2" fmla="*/ 6950807 w 6950807"/>
              <a:gd name="connsiteY2" fmla="*/ 57269 h 6263354"/>
              <a:gd name="connsiteX3" fmla="*/ 6935789 w 6950807"/>
              <a:gd name="connsiteY3" fmla="*/ 111727 h 6263354"/>
              <a:gd name="connsiteX4" fmla="*/ 6926163 w 6950807"/>
              <a:gd name="connsiteY4" fmla="*/ 122319 h 6263354"/>
              <a:gd name="connsiteX5" fmla="*/ 6879726 w 6950807"/>
              <a:gd name="connsiteY5" fmla="*/ 153502 h 6263354"/>
              <a:gd name="connsiteX6" fmla="*/ 6878416 w 6950807"/>
              <a:gd name="connsiteY6" fmla="*/ 197479 h 6263354"/>
              <a:gd name="connsiteX7" fmla="*/ 6844672 w 6950807"/>
              <a:gd name="connsiteY7" fmla="*/ 235660 h 6263354"/>
              <a:gd name="connsiteX8" fmla="*/ 6843548 w 6950807"/>
              <a:gd name="connsiteY8" fmla="*/ 243659 h 6263354"/>
              <a:gd name="connsiteX9" fmla="*/ 6832960 w 6950807"/>
              <a:gd name="connsiteY9" fmla="*/ 274879 h 6263354"/>
              <a:gd name="connsiteX10" fmla="*/ 6817103 w 6950807"/>
              <a:gd name="connsiteY10" fmla="*/ 310247 h 6263354"/>
              <a:gd name="connsiteX11" fmla="*/ 6754862 w 6950807"/>
              <a:gd name="connsiteY11" fmla="*/ 362877 h 6263354"/>
              <a:gd name="connsiteX12" fmla="*/ 6729472 w 6950807"/>
              <a:gd name="connsiteY12" fmla="*/ 442939 h 6263354"/>
              <a:gd name="connsiteX13" fmla="*/ 6667299 w 6950807"/>
              <a:gd name="connsiteY13" fmla="*/ 619761 h 6263354"/>
              <a:gd name="connsiteX14" fmla="*/ 6655038 w 6950807"/>
              <a:gd name="connsiteY14" fmla="*/ 691556 h 6263354"/>
              <a:gd name="connsiteX15" fmla="*/ 6648865 w 6950807"/>
              <a:gd name="connsiteY15" fmla="*/ 787174 h 6263354"/>
              <a:gd name="connsiteX16" fmla="*/ 6560353 w 6950807"/>
              <a:gd name="connsiteY16" fmla="*/ 925327 h 6263354"/>
              <a:gd name="connsiteX17" fmla="*/ 6435425 w 6950807"/>
              <a:gd name="connsiteY17" fmla="*/ 1171290 h 6263354"/>
              <a:gd name="connsiteX18" fmla="*/ 6364558 w 6950807"/>
              <a:gd name="connsiteY18" fmla="*/ 1261205 h 6263354"/>
              <a:gd name="connsiteX19" fmla="*/ 6311247 w 6950807"/>
              <a:gd name="connsiteY19" fmla="*/ 1322003 h 6263354"/>
              <a:gd name="connsiteX20" fmla="*/ 6283544 w 6950807"/>
              <a:gd name="connsiteY20" fmla="*/ 1371053 h 6263354"/>
              <a:gd name="connsiteX21" fmla="*/ 6254261 w 6950807"/>
              <a:gd name="connsiteY21" fmla="*/ 1443811 h 6263354"/>
              <a:gd name="connsiteX22" fmla="*/ 6220029 w 6950807"/>
              <a:gd name="connsiteY22" fmla="*/ 1535820 h 6263354"/>
              <a:gd name="connsiteX23" fmla="*/ 6212575 w 6950807"/>
              <a:gd name="connsiteY23" fmla="*/ 1599591 h 6263354"/>
              <a:gd name="connsiteX24" fmla="*/ 6209141 w 6950807"/>
              <a:gd name="connsiteY24" fmla="*/ 1628086 h 6263354"/>
              <a:gd name="connsiteX25" fmla="*/ 6208823 w 6950807"/>
              <a:gd name="connsiteY25" fmla="*/ 1628513 h 6263354"/>
              <a:gd name="connsiteX26" fmla="*/ 6190100 w 6950807"/>
              <a:gd name="connsiteY26" fmla="*/ 1654874 h 6263354"/>
              <a:gd name="connsiteX27" fmla="*/ 6148233 w 6950807"/>
              <a:gd name="connsiteY27" fmla="*/ 1725417 h 6263354"/>
              <a:gd name="connsiteX28" fmla="*/ 6123002 w 6950807"/>
              <a:gd name="connsiteY28" fmla="*/ 1767427 h 6263354"/>
              <a:gd name="connsiteX29" fmla="*/ 6070380 w 6950807"/>
              <a:gd name="connsiteY29" fmla="*/ 1892939 h 6263354"/>
              <a:gd name="connsiteX30" fmla="*/ 6018708 w 6950807"/>
              <a:gd name="connsiteY30" fmla="*/ 2134444 h 6263354"/>
              <a:gd name="connsiteX31" fmla="*/ 5992354 w 6950807"/>
              <a:gd name="connsiteY31" fmla="*/ 2198892 h 6263354"/>
              <a:gd name="connsiteX32" fmla="*/ 5982901 w 6950807"/>
              <a:gd name="connsiteY32" fmla="*/ 2204718 h 6263354"/>
              <a:gd name="connsiteX33" fmla="*/ 5976085 w 6950807"/>
              <a:gd name="connsiteY33" fmla="*/ 2223345 h 6263354"/>
              <a:gd name="connsiteX34" fmla="*/ 5968612 w 6950807"/>
              <a:gd name="connsiteY34" fmla="*/ 2244929 h 6263354"/>
              <a:gd name="connsiteX35" fmla="*/ 5948134 w 6950807"/>
              <a:gd name="connsiteY35" fmla="*/ 2265228 h 6263354"/>
              <a:gd name="connsiteX36" fmla="*/ 5946387 w 6950807"/>
              <a:gd name="connsiteY36" fmla="*/ 2273755 h 6263354"/>
              <a:gd name="connsiteX37" fmla="*/ 5940768 w 6950807"/>
              <a:gd name="connsiteY37" fmla="*/ 2284532 h 6263354"/>
              <a:gd name="connsiteX38" fmla="*/ 5940171 w 6950807"/>
              <a:gd name="connsiteY38" fmla="*/ 2284543 h 6263354"/>
              <a:gd name="connsiteX39" fmla="*/ 5919217 w 6950807"/>
              <a:gd name="connsiteY39" fmla="*/ 2328308 h 6263354"/>
              <a:gd name="connsiteX40" fmla="*/ 5895354 w 6950807"/>
              <a:gd name="connsiteY40" fmla="*/ 2375061 h 6263354"/>
              <a:gd name="connsiteX41" fmla="*/ 5846917 w 6950807"/>
              <a:gd name="connsiteY41" fmla="*/ 2403673 h 6263354"/>
              <a:gd name="connsiteX42" fmla="*/ 5828950 w 6950807"/>
              <a:gd name="connsiteY42" fmla="*/ 2467946 h 6263354"/>
              <a:gd name="connsiteX43" fmla="*/ 5778751 w 6950807"/>
              <a:gd name="connsiteY43" fmla="*/ 2558153 h 6263354"/>
              <a:gd name="connsiteX44" fmla="*/ 5766677 w 6950807"/>
              <a:gd name="connsiteY44" fmla="*/ 2618352 h 6263354"/>
              <a:gd name="connsiteX45" fmla="*/ 5711691 w 6950807"/>
              <a:gd name="connsiteY45" fmla="*/ 2813181 h 6263354"/>
              <a:gd name="connsiteX46" fmla="*/ 5632865 w 6950807"/>
              <a:gd name="connsiteY46" fmla="*/ 3016049 h 6263354"/>
              <a:gd name="connsiteX47" fmla="*/ 5593801 w 6950807"/>
              <a:gd name="connsiteY47" fmla="*/ 3111205 h 6263354"/>
              <a:gd name="connsiteX48" fmla="*/ 5502533 w 6950807"/>
              <a:gd name="connsiteY48" fmla="*/ 3259056 h 6263354"/>
              <a:gd name="connsiteX49" fmla="*/ 5393573 w 6950807"/>
              <a:gd name="connsiteY49" fmla="*/ 3436601 h 6263354"/>
              <a:gd name="connsiteX50" fmla="*/ 5370905 w 6950807"/>
              <a:gd name="connsiteY50" fmla="*/ 3536371 h 6263354"/>
              <a:gd name="connsiteX51" fmla="*/ 5315748 w 6950807"/>
              <a:gd name="connsiteY51" fmla="*/ 3583316 h 6263354"/>
              <a:gd name="connsiteX52" fmla="*/ 5310843 w 6950807"/>
              <a:gd name="connsiteY52" fmla="*/ 3586184 h 6263354"/>
              <a:gd name="connsiteX53" fmla="*/ 5285951 w 6950807"/>
              <a:gd name="connsiteY53" fmla="*/ 3601045 h 6263354"/>
              <a:gd name="connsiteX54" fmla="*/ 5261707 w 6950807"/>
              <a:gd name="connsiteY54" fmla="*/ 3621267 h 6263354"/>
              <a:gd name="connsiteX55" fmla="*/ 5244645 w 6950807"/>
              <a:gd name="connsiteY55" fmla="*/ 3653006 h 6263354"/>
              <a:gd name="connsiteX56" fmla="*/ 5196556 w 6950807"/>
              <a:gd name="connsiteY56" fmla="*/ 3760667 h 6263354"/>
              <a:gd name="connsiteX57" fmla="*/ 5140091 w 6950807"/>
              <a:gd name="connsiteY57" fmla="*/ 3851089 h 6263354"/>
              <a:gd name="connsiteX58" fmla="*/ 5098366 w 6950807"/>
              <a:gd name="connsiteY58" fmla="*/ 3929294 h 6263354"/>
              <a:gd name="connsiteX59" fmla="*/ 5064858 w 6950807"/>
              <a:gd name="connsiteY59" fmla="*/ 3972981 h 6263354"/>
              <a:gd name="connsiteX60" fmla="*/ 5061745 w 6950807"/>
              <a:gd name="connsiteY60" fmla="*/ 3993492 h 6263354"/>
              <a:gd name="connsiteX61" fmla="*/ 5046631 w 6950807"/>
              <a:gd name="connsiteY61" fmla="*/ 3999129 h 6263354"/>
              <a:gd name="connsiteX62" fmla="*/ 5018715 w 6950807"/>
              <a:gd name="connsiteY62" fmla="*/ 4022829 h 6263354"/>
              <a:gd name="connsiteX63" fmla="*/ 4916132 w 6950807"/>
              <a:gd name="connsiteY63" fmla="*/ 4073446 h 6263354"/>
              <a:gd name="connsiteX64" fmla="*/ 4887899 w 6950807"/>
              <a:gd name="connsiteY64" fmla="*/ 4084508 h 6263354"/>
              <a:gd name="connsiteX65" fmla="*/ 4829160 w 6950807"/>
              <a:gd name="connsiteY65" fmla="*/ 4132817 h 6263354"/>
              <a:gd name="connsiteX66" fmla="*/ 4737273 w 6950807"/>
              <a:gd name="connsiteY66" fmla="*/ 4221326 h 6263354"/>
              <a:gd name="connsiteX67" fmla="*/ 4716550 w 6950807"/>
              <a:gd name="connsiteY67" fmla="*/ 4238238 h 6263354"/>
              <a:gd name="connsiteX68" fmla="*/ 4694116 w 6950807"/>
              <a:gd name="connsiteY68" fmla="*/ 4245104 h 6263354"/>
              <a:gd name="connsiteX69" fmla="*/ 4684883 w 6950807"/>
              <a:gd name="connsiteY69" fmla="*/ 4240009 h 6263354"/>
              <a:gd name="connsiteX70" fmla="*/ 4672744 w 6950807"/>
              <a:gd name="connsiteY70" fmla="*/ 4248081 h 6263354"/>
              <a:gd name="connsiteX71" fmla="*/ 4668551 w 6950807"/>
              <a:gd name="connsiteY71" fmla="*/ 4248624 h 6263354"/>
              <a:gd name="connsiteX72" fmla="*/ 4645463 w 6950807"/>
              <a:gd name="connsiteY72" fmla="*/ 4253346 h 6263354"/>
              <a:gd name="connsiteX73" fmla="*/ 4620155 w 6950807"/>
              <a:gd name="connsiteY73" fmla="*/ 4303247 h 6263354"/>
              <a:gd name="connsiteX74" fmla="*/ 4569293 w 6950807"/>
              <a:gd name="connsiteY74" fmla="*/ 4331884 h 6263354"/>
              <a:gd name="connsiteX75" fmla="*/ 4362878 w 6950807"/>
              <a:gd name="connsiteY75" fmla="*/ 4483674 h 6263354"/>
              <a:gd name="connsiteX76" fmla="*/ 4215533 w 6950807"/>
              <a:gd name="connsiteY76" fmla="*/ 4677057 h 6263354"/>
              <a:gd name="connsiteX77" fmla="*/ 4082433 w 6950807"/>
              <a:gd name="connsiteY77" fmla="*/ 4778716 h 6263354"/>
              <a:gd name="connsiteX78" fmla="*/ 3944222 w 6950807"/>
              <a:gd name="connsiteY78" fmla="*/ 4888264 h 6263354"/>
              <a:gd name="connsiteX79" fmla="*/ 3265354 w 6950807"/>
              <a:gd name="connsiteY79" fmla="*/ 5018367 h 6263354"/>
              <a:gd name="connsiteX80" fmla="*/ 2929449 w 6950807"/>
              <a:gd name="connsiteY80" fmla="*/ 5063084 h 6263354"/>
              <a:gd name="connsiteX81" fmla="*/ 2809178 w 6950807"/>
              <a:gd name="connsiteY81" fmla="*/ 5074031 h 6263354"/>
              <a:gd name="connsiteX82" fmla="*/ 2537607 w 6950807"/>
              <a:gd name="connsiteY82" fmla="*/ 5248799 h 6263354"/>
              <a:gd name="connsiteX83" fmla="*/ 2035212 w 6950807"/>
              <a:gd name="connsiteY83" fmla="*/ 5444792 h 6263354"/>
              <a:gd name="connsiteX84" fmla="*/ 1792070 w 6950807"/>
              <a:gd name="connsiteY84" fmla="*/ 5751012 h 6263354"/>
              <a:gd name="connsiteX85" fmla="*/ 1484566 w 6950807"/>
              <a:gd name="connsiteY85" fmla="*/ 5795703 h 6263354"/>
              <a:gd name="connsiteX86" fmla="*/ 1406155 w 6950807"/>
              <a:gd name="connsiteY86" fmla="*/ 5805381 h 6263354"/>
              <a:gd name="connsiteX87" fmla="*/ 1300798 w 6950807"/>
              <a:gd name="connsiteY87" fmla="*/ 5821755 h 6263354"/>
              <a:gd name="connsiteX88" fmla="*/ 1263745 w 6950807"/>
              <a:gd name="connsiteY88" fmla="*/ 5831133 h 6263354"/>
              <a:gd name="connsiteX89" fmla="*/ 1192887 w 6950807"/>
              <a:gd name="connsiteY89" fmla="*/ 5832643 h 6263354"/>
              <a:gd name="connsiteX90" fmla="*/ 1147244 w 6950807"/>
              <a:gd name="connsiteY90" fmla="*/ 5836022 h 6263354"/>
              <a:gd name="connsiteX91" fmla="*/ 1153132 w 6950807"/>
              <a:gd name="connsiteY91" fmla="*/ 5872012 h 6263354"/>
              <a:gd name="connsiteX92" fmla="*/ 1114941 w 6950807"/>
              <a:gd name="connsiteY92" fmla="*/ 5885161 h 6263354"/>
              <a:gd name="connsiteX93" fmla="*/ 1065349 w 6950807"/>
              <a:gd name="connsiteY93" fmla="*/ 5862431 h 6263354"/>
              <a:gd name="connsiteX94" fmla="*/ 1014267 w 6950807"/>
              <a:gd name="connsiteY94" fmla="*/ 5866091 h 6263354"/>
              <a:gd name="connsiteX95" fmla="*/ 983606 w 6950807"/>
              <a:gd name="connsiteY95" fmla="*/ 5867891 h 6263354"/>
              <a:gd name="connsiteX96" fmla="*/ 907443 w 6950807"/>
              <a:gd name="connsiteY96" fmla="*/ 5924222 h 6263354"/>
              <a:gd name="connsiteX97" fmla="*/ 808988 w 6950807"/>
              <a:gd name="connsiteY97" fmla="*/ 6030723 h 6263354"/>
              <a:gd name="connsiteX98" fmla="*/ 771869 w 6950807"/>
              <a:gd name="connsiteY98" fmla="*/ 6049136 h 6263354"/>
              <a:gd name="connsiteX99" fmla="*/ 762837 w 6950807"/>
              <a:gd name="connsiteY99" fmla="*/ 6041841 h 6263354"/>
              <a:gd name="connsiteX100" fmla="*/ 725766 w 6950807"/>
              <a:gd name="connsiteY100" fmla="*/ 6106158 h 6263354"/>
              <a:gd name="connsiteX101" fmla="*/ 642403 w 6950807"/>
              <a:gd name="connsiteY101" fmla="*/ 6121330 h 6263354"/>
              <a:gd name="connsiteX102" fmla="*/ 574806 w 6950807"/>
              <a:gd name="connsiteY102" fmla="*/ 6120127 h 6263354"/>
              <a:gd name="connsiteX103" fmla="*/ 538930 w 6950807"/>
              <a:gd name="connsiteY103" fmla="*/ 6124917 h 6263354"/>
              <a:gd name="connsiteX104" fmla="*/ 510574 w 6950807"/>
              <a:gd name="connsiteY104" fmla="*/ 6122341 h 6263354"/>
              <a:gd name="connsiteX105" fmla="*/ 450510 w 6950807"/>
              <a:gd name="connsiteY105" fmla="*/ 6148398 h 6263354"/>
              <a:gd name="connsiteX106" fmla="*/ 356013 w 6950807"/>
              <a:gd name="connsiteY106" fmla="*/ 6205222 h 6263354"/>
              <a:gd name="connsiteX107" fmla="*/ 236857 w 6950807"/>
              <a:gd name="connsiteY107" fmla="*/ 6239286 h 6263354"/>
              <a:gd name="connsiteX108" fmla="*/ 185407 w 6950807"/>
              <a:gd name="connsiteY108" fmla="*/ 6245463 h 6263354"/>
              <a:gd name="connsiteX109" fmla="*/ 0 w 6950807"/>
              <a:gd name="connsiteY109" fmla="*/ 6228236 h 6263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6950807" h="6263354">
                <a:moveTo>
                  <a:pt x="0" y="0"/>
                </a:moveTo>
                <a:lnTo>
                  <a:pt x="6940404" y="0"/>
                </a:lnTo>
                <a:lnTo>
                  <a:pt x="6950807" y="57269"/>
                </a:lnTo>
                <a:lnTo>
                  <a:pt x="6935789" y="111727"/>
                </a:lnTo>
                <a:lnTo>
                  <a:pt x="6926163" y="122319"/>
                </a:lnTo>
                <a:lnTo>
                  <a:pt x="6879726" y="153502"/>
                </a:lnTo>
                <a:cubicBezTo>
                  <a:pt x="6916212" y="185737"/>
                  <a:pt x="6838837" y="179343"/>
                  <a:pt x="6878416" y="197479"/>
                </a:cubicBezTo>
                <a:cubicBezTo>
                  <a:pt x="6869118" y="214628"/>
                  <a:pt x="6852557" y="226581"/>
                  <a:pt x="6844672" y="235660"/>
                </a:cubicBezTo>
                <a:lnTo>
                  <a:pt x="6843548" y="243659"/>
                </a:lnTo>
                <a:lnTo>
                  <a:pt x="6832960" y="274879"/>
                </a:lnTo>
                <a:lnTo>
                  <a:pt x="6817103" y="310247"/>
                </a:lnTo>
                <a:cubicBezTo>
                  <a:pt x="6805621" y="325743"/>
                  <a:pt x="6767159" y="347668"/>
                  <a:pt x="6754862" y="362877"/>
                </a:cubicBezTo>
                <a:cubicBezTo>
                  <a:pt x="6742330" y="398815"/>
                  <a:pt x="6749000" y="389979"/>
                  <a:pt x="6729472" y="442939"/>
                </a:cubicBezTo>
                <a:cubicBezTo>
                  <a:pt x="6698994" y="494707"/>
                  <a:pt x="6694052" y="559653"/>
                  <a:pt x="6667299" y="619761"/>
                </a:cubicBezTo>
                <a:lnTo>
                  <a:pt x="6655038" y="691556"/>
                </a:lnTo>
                <a:lnTo>
                  <a:pt x="6648865" y="787174"/>
                </a:lnTo>
                <a:cubicBezTo>
                  <a:pt x="6635949" y="858107"/>
                  <a:pt x="6589857" y="879276"/>
                  <a:pt x="6560353" y="925327"/>
                </a:cubicBezTo>
                <a:lnTo>
                  <a:pt x="6435425" y="1171290"/>
                </a:lnTo>
                <a:lnTo>
                  <a:pt x="6364558" y="1261205"/>
                </a:lnTo>
                <a:lnTo>
                  <a:pt x="6311247" y="1322003"/>
                </a:lnTo>
                <a:cubicBezTo>
                  <a:pt x="6312259" y="1331636"/>
                  <a:pt x="6287426" y="1362963"/>
                  <a:pt x="6283544" y="1371053"/>
                </a:cubicBezTo>
                <a:cubicBezTo>
                  <a:pt x="6278885" y="1392046"/>
                  <a:pt x="6265370" y="1430765"/>
                  <a:pt x="6254261" y="1443811"/>
                </a:cubicBezTo>
                <a:cubicBezTo>
                  <a:pt x="6243675" y="1471273"/>
                  <a:pt x="6226285" y="1520224"/>
                  <a:pt x="6220029" y="1535820"/>
                </a:cubicBezTo>
                <a:lnTo>
                  <a:pt x="6212575" y="1599591"/>
                </a:lnTo>
                <a:lnTo>
                  <a:pt x="6209141" y="1628086"/>
                </a:lnTo>
                <a:lnTo>
                  <a:pt x="6208823" y="1628513"/>
                </a:lnTo>
                <a:cubicBezTo>
                  <a:pt x="6201578" y="1638330"/>
                  <a:pt x="6195013" y="1647437"/>
                  <a:pt x="6190100" y="1654874"/>
                </a:cubicBezTo>
                <a:cubicBezTo>
                  <a:pt x="6194363" y="1701134"/>
                  <a:pt x="6162576" y="1686294"/>
                  <a:pt x="6148233" y="1725417"/>
                </a:cubicBezTo>
                <a:cubicBezTo>
                  <a:pt x="6146043" y="1748964"/>
                  <a:pt x="6140392" y="1761381"/>
                  <a:pt x="6123002" y="1767427"/>
                </a:cubicBezTo>
                <a:cubicBezTo>
                  <a:pt x="6114841" y="1878058"/>
                  <a:pt x="6097878" y="1811703"/>
                  <a:pt x="6070380" y="1892939"/>
                </a:cubicBezTo>
                <a:cubicBezTo>
                  <a:pt x="6049318" y="1965893"/>
                  <a:pt x="6018384" y="2040658"/>
                  <a:pt x="6018708" y="2134444"/>
                </a:cubicBezTo>
                <a:cubicBezTo>
                  <a:pt x="6022239" y="2155556"/>
                  <a:pt x="6010438" y="2184412"/>
                  <a:pt x="5992354" y="2198892"/>
                </a:cubicBezTo>
                <a:cubicBezTo>
                  <a:pt x="5989241" y="2201384"/>
                  <a:pt x="5986057" y="2203347"/>
                  <a:pt x="5982901" y="2204718"/>
                </a:cubicBezTo>
                <a:cubicBezTo>
                  <a:pt x="5981029" y="2209541"/>
                  <a:pt x="5978726" y="2215866"/>
                  <a:pt x="5976085" y="2223345"/>
                </a:cubicBezTo>
                <a:lnTo>
                  <a:pt x="5968612" y="2244929"/>
                </a:lnTo>
                <a:lnTo>
                  <a:pt x="5948134" y="2265228"/>
                </a:lnTo>
                <a:lnTo>
                  <a:pt x="5946387" y="2273755"/>
                </a:lnTo>
                <a:cubicBezTo>
                  <a:pt x="5944649" y="2279331"/>
                  <a:pt x="5942802" y="2282657"/>
                  <a:pt x="5940768" y="2284532"/>
                </a:cubicBezTo>
                <a:lnTo>
                  <a:pt x="5940171" y="2284543"/>
                </a:lnTo>
                <a:lnTo>
                  <a:pt x="5919217" y="2328308"/>
                </a:lnTo>
                <a:cubicBezTo>
                  <a:pt x="5912897" y="2346767"/>
                  <a:pt x="5899449" y="2356984"/>
                  <a:pt x="5895354" y="2375061"/>
                </a:cubicBezTo>
                <a:cubicBezTo>
                  <a:pt x="5862809" y="2374144"/>
                  <a:pt x="5862040" y="2388484"/>
                  <a:pt x="5846917" y="2403673"/>
                </a:cubicBezTo>
                <a:lnTo>
                  <a:pt x="5828950" y="2467946"/>
                </a:lnTo>
                <a:lnTo>
                  <a:pt x="5778751" y="2558153"/>
                </a:lnTo>
                <a:cubicBezTo>
                  <a:pt x="5760079" y="2589441"/>
                  <a:pt x="5779236" y="2571701"/>
                  <a:pt x="5766677" y="2618352"/>
                </a:cubicBezTo>
                <a:cubicBezTo>
                  <a:pt x="5767618" y="2626937"/>
                  <a:pt x="5707125" y="2804857"/>
                  <a:pt x="5711691" y="2813181"/>
                </a:cubicBezTo>
                <a:cubicBezTo>
                  <a:pt x="5661053" y="2925285"/>
                  <a:pt x="5665779" y="2930841"/>
                  <a:pt x="5632865" y="3016049"/>
                </a:cubicBezTo>
                <a:cubicBezTo>
                  <a:pt x="5585911" y="3106332"/>
                  <a:pt x="5622362" y="3008442"/>
                  <a:pt x="5593801" y="3111205"/>
                </a:cubicBezTo>
                <a:cubicBezTo>
                  <a:pt x="5557486" y="3266636"/>
                  <a:pt x="5540320" y="3199468"/>
                  <a:pt x="5502533" y="3259056"/>
                </a:cubicBezTo>
                <a:cubicBezTo>
                  <a:pt x="5471662" y="3294848"/>
                  <a:pt x="5398363" y="3402035"/>
                  <a:pt x="5393573" y="3436601"/>
                </a:cubicBezTo>
                <a:cubicBezTo>
                  <a:pt x="5411790" y="3460787"/>
                  <a:pt x="5363370" y="3505709"/>
                  <a:pt x="5370905" y="3536371"/>
                </a:cubicBezTo>
                <a:cubicBezTo>
                  <a:pt x="5363197" y="3543201"/>
                  <a:pt x="5325158" y="3577878"/>
                  <a:pt x="5315748" y="3583316"/>
                </a:cubicBezTo>
                <a:lnTo>
                  <a:pt x="5310843" y="3586184"/>
                </a:lnTo>
                <a:lnTo>
                  <a:pt x="5285951" y="3601045"/>
                </a:lnTo>
                <a:lnTo>
                  <a:pt x="5261707" y="3621267"/>
                </a:lnTo>
                <a:cubicBezTo>
                  <a:pt x="5254311" y="3629779"/>
                  <a:pt x="5248323" y="3640033"/>
                  <a:pt x="5244645" y="3653006"/>
                </a:cubicBezTo>
                <a:cubicBezTo>
                  <a:pt x="5251494" y="3706080"/>
                  <a:pt x="5185420" y="3693844"/>
                  <a:pt x="5196556" y="3760667"/>
                </a:cubicBezTo>
                <a:cubicBezTo>
                  <a:pt x="5196355" y="3783674"/>
                  <a:pt x="5161174" y="3845291"/>
                  <a:pt x="5140091" y="3851089"/>
                </a:cubicBezTo>
                <a:cubicBezTo>
                  <a:pt x="5131190" y="3862729"/>
                  <a:pt x="5118192" y="3929673"/>
                  <a:pt x="5098366" y="3929294"/>
                </a:cubicBezTo>
                <a:cubicBezTo>
                  <a:pt x="5073388" y="3931514"/>
                  <a:pt x="5086786" y="3988425"/>
                  <a:pt x="5064858" y="3972981"/>
                </a:cubicBezTo>
                <a:lnTo>
                  <a:pt x="5061745" y="3993492"/>
                </a:lnTo>
                <a:lnTo>
                  <a:pt x="5046631" y="3999129"/>
                </a:lnTo>
                <a:cubicBezTo>
                  <a:pt x="5030855" y="4004669"/>
                  <a:pt x="5019475" y="4009692"/>
                  <a:pt x="5018715" y="4022829"/>
                </a:cubicBezTo>
                <a:cubicBezTo>
                  <a:pt x="4996965" y="4035215"/>
                  <a:pt x="4937934" y="4063166"/>
                  <a:pt x="4916132" y="4073446"/>
                </a:cubicBezTo>
                <a:cubicBezTo>
                  <a:pt x="4902556" y="4067386"/>
                  <a:pt x="4897329" y="4079077"/>
                  <a:pt x="4887899" y="4084508"/>
                </a:cubicBezTo>
                <a:cubicBezTo>
                  <a:pt x="4871715" y="4082346"/>
                  <a:pt x="4835784" y="4117000"/>
                  <a:pt x="4829160" y="4132817"/>
                </a:cubicBezTo>
                <a:cubicBezTo>
                  <a:pt x="4818005" y="4182187"/>
                  <a:pt x="4747512" y="4182697"/>
                  <a:pt x="4737273" y="4221326"/>
                </a:cubicBezTo>
                <a:cubicBezTo>
                  <a:pt x="4731077" y="4229203"/>
                  <a:pt x="4724052" y="4234528"/>
                  <a:pt x="4716550" y="4238238"/>
                </a:cubicBezTo>
                <a:lnTo>
                  <a:pt x="4694116" y="4245104"/>
                </a:lnTo>
                <a:lnTo>
                  <a:pt x="4684883" y="4240009"/>
                </a:lnTo>
                <a:lnTo>
                  <a:pt x="4672744" y="4248081"/>
                </a:lnTo>
                <a:lnTo>
                  <a:pt x="4668551" y="4248624"/>
                </a:lnTo>
                <a:cubicBezTo>
                  <a:pt x="4660522" y="4249625"/>
                  <a:pt x="4652707" y="4250888"/>
                  <a:pt x="4645463" y="4253346"/>
                </a:cubicBezTo>
                <a:cubicBezTo>
                  <a:pt x="4670644" y="4288836"/>
                  <a:pt x="4587995" y="4280114"/>
                  <a:pt x="4620155" y="4303247"/>
                </a:cubicBezTo>
                <a:cubicBezTo>
                  <a:pt x="4584730" y="4322934"/>
                  <a:pt x="4624634" y="4339786"/>
                  <a:pt x="4569293" y="4331884"/>
                </a:cubicBezTo>
                <a:cubicBezTo>
                  <a:pt x="4526413" y="4361955"/>
                  <a:pt x="4421838" y="4426145"/>
                  <a:pt x="4362878" y="4483674"/>
                </a:cubicBezTo>
                <a:cubicBezTo>
                  <a:pt x="4330889" y="4514627"/>
                  <a:pt x="4262274" y="4627883"/>
                  <a:pt x="4215533" y="4677057"/>
                </a:cubicBezTo>
                <a:cubicBezTo>
                  <a:pt x="4166258" y="4711482"/>
                  <a:pt x="4144325" y="4767937"/>
                  <a:pt x="4082433" y="4778716"/>
                </a:cubicBezTo>
                <a:cubicBezTo>
                  <a:pt x="4037215" y="4813916"/>
                  <a:pt x="4080401" y="4848321"/>
                  <a:pt x="3944222" y="4888264"/>
                </a:cubicBezTo>
                <a:cubicBezTo>
                  <a:pt x="3684918" y="4942348"/>
                  <a:pt x="3434483" y="4989230"/>
                  <a:pt x="3265354" y="5018367"/>
                </a:cubicBezTo>
                <a:cubicBezTo>
                  <a:pt x="3096225" y="5047503"/>
                  <a:pt x="3019654" y="5060895"/>
                  <a:pt x="2929449" y="5063084"/>
                </a:cubicBezTo>
                <a:cubicBezTo>
                  <a:pt x="2839243" y="5065272"/>
                  <a:pt x="2844050" y="5079411"/>
                  <a:pt x="2809178" y="5074031"/>
                </a:cubicBezTo>
                <a:lnTo>
                  <a:pt x="2537607" y="5248799"/>
                </a:lnTo>
                <a:cubicBezTo>
                  <a:pt x="2410199" y="5268996"/>
                  <a:pt x="2159469" y="5361090"/>
                  <a:pt x="2035212" y="5444792"/>
                </a:cubicBezTo>
                <a:cubicBezTo>
                  <a:pt x="1910957" y="5528494"/>
                  <a:pt x="1889099" y="5643213"/>
                  <a:pt x="1792070" y="5751012"/>
                </a:cubicBezTo>
                <a:lnTo>
                  <a:pt x="1484566" y="5795703"/>
                </a:lnTo>
                <a:cubicBezTo>
                  <a:pt x="1454923" y="5790900"/>
                  <a:pt x="1427565" y="5778005"/>
                  <a:pt x="1406155" y="5805381"/>
                </a:cubicBezTo>
                <a:cubicBezTo>
                  <a:pt x="1367700" y="5812651"/>
                  <a:pt x="1329241" y="5802607"/>
                  <a:pt x="1300798" y="5821755"/>
                </a:cubicBezTo>
                <a:cubicBezTo>
                  <a:pt x="1283458" y="5811210"/>
                  <a:pt x="1269389" y="5808489"/>
                  <a:pt x="1263745" y="5831133"/>
                </a:cubicBezTo>
                <a:cubicBezTo>
                  <a:pt x="1226042" y="5832175"/>
                  <a:pt x="1208377" y="5805418"/>
                  <a:pt x="1192887" y="5832643"/>
                </a:cubicBezTo>
                <a:cubicBezTo>
                  <a:pt x="1146712" y="5776695"/>
                  <a:pt x="1169930" y="5827215"/>
                  <a:pt x="1147244" y="5836022"/>
                </a:cubicBezTo>
                <a:cubicBezTo>
                  <a:pt x="1130414" y="5847391"/>
                  <a:pt x="1171508" y="5868669"/>
                  <a:pt x="1153132" y="5872012"/>
                </a:cubicBezTo>
                <a:cubicBezTo>
                  <a:pt x="1128898" y="5857667"/>
                  <a:pt x="1140784" y="5902732"/>
                  <a:pt x="1114941" y="5885161"/>
                </a:cubicBezTo>
                <a:cubicBezTo>
                  <a:pt x="1111955" y="5851159"/>
                  <a:pt x="1074015" y="5892089"/>
                  <a:pt x="1065349" y="5862431"/>
                </a:cubicBezTo>
                <a:cubicBezTo>
                  <a:pt x="1057315" y="5905008"/>
                  <a:pt x="1035470" y="5852818"/>
                  <a:pt x="1014267" y="5866091"/>
                </a:cubicBezTo>
                <a:cubicBezTo>
                  <a:pt x="1006678" y="5882238"/>
                  <a:pt x="999065" y="5885057"/>
                  <a:pt x="983606" y="5867891"/>
                </a:cubicBezTo>
                <a:cubicBezTo>
                  <a:pt x="949657" y="5946457"/>
                  <a:pt x="949637" y="5893769"/>
                  <a:pt x="907443" y="5924222"/>
                </a:cubicBezTo>
                <a:cubicBezTo>
                  <a:pt x="872468" y="5956169"/>
                  <a:pt x="831950" y="5954949"/>
                  <a:pt x="808988" y="6030723"/>
                </a:cubicBezTo>
                <a:cubicBezTo>
                  <a:pt x="806594" y="6052160"/>
                  <a:pt x="789972" y="6060404"/>
                  <a:pt x="771869" y="6049136"/>
                </a:cubicBezTo>
                <a:cubicBezTo>
                  <a:pt x="768753" y="6047195"/>
                  <a:pt x="765711" y="6044739"/>
                  <a:pt x="762837" y="6041841"/>
                </a:cubicBezTo>
                <a:cubicBezTo>
                  <a:pt x="751252" y="6095388"/>
                  <a:pt x="727945" y="6069978"/>
                  <a:pt x="725766" y="6106158"/>
                </a:cubicBezTo>
                <a:cubicBezTo>
                  <a:pt x="688209" y="6122672"/>
                  <a:pt x="645012" y="6089580"/>
                  <a:pt x="642403" y="6121330"/>
                </a:cubicBezTo>
                <a:cubicBezTo>
                  <a:pt x="620588" y="6120482"/>
                  <a:pt x="581312" y="6085641"/>
                  <a:pt x="574806" y="6120127"/>
                </a:cubicBezTo>
                <a:cubicBezTo>
                  <a:pt x="564871" y="6092697"/>
                  <a:pt x="556339" y="6142408"/>
                  <a:pt x="538930" y="6124917"/>
                </a:cubicBezTo>
                <a:cubicBezTo>
                  <a:pt x="525774" y="6109542"/>
                  <a:pt x="520118" y="6121045"/>
                  <a:pt x="510574" y="6122341"/>
                </a:cubicBezTo>
                <a:cubicBezTo>
                  <a:pt x="494678" y="6110300"/>
                  <a:pt x="457722" y="6132578"/>
                  <a:pt x="450510" y="6148398"/>
                </a:cubicBezTo>
                <a:cubicBezTo>
                  <a:pt x="437411" y="6203264"/>
                  <a:pt x="367751" y="6163165"/>
                  <a:pt x="356013" y="6205222"/>
                </a:cubicBezTo>
                <a:cubicBezTo>
                  <a:pt x="320401" y="6220372"/>
                  <a:pt x="265291" y="6232581"/>
                  <a:pt x="236857" y="6239286"/>
                </a:cubicBezTo>
                <a:cubicBezTo>
                  <a:pt x="201034" y="6243266"/>
                  <a:pt x="239743" y="6287256"/>
                  <a:pt x="185407" y="6245463"/>
                </a:cubicBezTo>
                <a:lnTo>
                  <a:pt x="0" y="6228236"/>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75807F6E-6043-43A1-D2C3-104CD8E89274}"/>
              </a:ext>
            </a:extLst>
          </p:cNvPr>
          <p:cNvSpPr>
            <a:spLocks noGrp="1"/>
          </p:cNvSpPr>
          <p:nvPr>
            <p:ph type="ctrTitle"/>
          </p:nvPr>
        </p:nvSpPr>
        <p:spPr>
          <a:xfrm>
            <a:off x="552734" y="753035"/>
            <a:ext cx="5281684" cy="1576097"/>
          </a:xfrm>
        </p:spPr>
        <p:txBody>
          <a:bodyPr vert="horz" lIns="91440" tIns="45720" rIns="91440" bIns="45720" rtlCol="0" anchor="b">
            <a:normAutofit/>
          </a:bodyPr>
          <a:lstStyle/>
          <a:p>
            <a:r>
              <a:rPr lang="en-US"/>
              <a:t>Global Citizenship Alliance</a:t>
            </a:r>
          </a:p>
        </p:txBody>
      </p:sp>
      <p:sp>
        <p:nvSpPr>
          <p:cNvPr id="80" name="Freeform: Shape 79">
            <a:extLst>
              <a:ext uri="{FF2B5EF4-FFF2-40B4-BE49-F238E27FC236}">
                <a16:creationId xmlns:a16="http://schemas.microsoft.com/office/drawing/2014/main" id="{CF93DC6C-1BFD-4414-BF23-471C8831C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490" y="3017047"/>
            <a:ext cx="3945709" cy="299528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Subtitle 2">
            <a:extLst>
              <a:ext uri="{FF2B5EF4-FFF2-40B4-BE49-F238E27FC236}">
                <a16:creationId xmlns:a16="http://schemas.microsoft.com/office/drawing/2014/main" id="{496F5B63-2DFC-70FC-6142-D2E7F0B0A90E}"/>
              </a:ext>
            </a:extLst>
          </p:cNvPr>
          <p:cNvSpPr>
            <a:spLocks noGrp="1"/>
          </p:cNvSpPr>
          <p:nvPr>
            <p:ph type="subTitle" idx="1"/>
          </p:nvPr>
        </p:nvSpPr>
        <p:spPr>
          <a:xfrm>
            <a:off x="6586415" y="840657"/>
            <a:ext cx="4601882" cy="5429623"/>
          </a:xfrm>
        </p:spPr>
        <p:txBody>
          <a:bodyPr vert="horz" lIns="91440" tIns="45720" rIns="91440" bIns="45720" rtlCol="0" anchor="ctr">
            <a:normAutofit/>
          </a:bodyPr>
          <a:lstStyle/>
          <a:p>
            <a:pPr algn="l">
              <a:lnSpc>
                <a:spcPct val="90000"/>
              </a:lnSpc>
            </a:pPr>
            <a:endParaRPr lang="en-US" sz="2800" b="1" spc="50" dirty="0"/>
          </a:p>
          <a:p>
            <a:pPr algn="l">
              <a:lnSpc>
                <a:spcPct val="90000"/>
              </a:lnSpc>
            </a:pPr>
            <a:r>
              <a:rPr lang="en-US" sz="2800" b="1" spc="50" dirty="0"/>
              <a:t>Empowering the Next Generation of Global Citizens</a:t>
            </a:r>
          </a:p>
          <a:p>
            <a:pPr algn="l">
              <a:lnSpc>
                <a:spcPct val="90000"/>
              </a:lnSpc>
            </a:pPr>
            <a:endParaRPr lang="en-US" sz="1700" spc="50" dirty="0"/>
          </a:p>
          <a:p>
            <a:pPr algn="l">
              <a:lnSpc>
                <a:spcPct val="90000"/>
              </a:lnSpc>
            </a:pPr>
            <a:endParaRPr lang="en-US" sz="1700" spc="50" dirty="0"/>
          </a:p>
          <a:p>
            <a:pPr algn="l">
              <a:lnSpc>
                <a:spcPct val="90000"/>
              </a:lnSpc>
            </a:pPr>
            <a:r>
              <a:rPr lang="en-US" sz="1700" spc="50" dirty="0"/>
              <a:t>Reza Fakhari, Ph.D.</a:t>
            </a:r>
            <a:br>
              <a:rPr lang="en-US" sz="1700" spc="50" dirty="0"/>
            </a:br>
            <a:r>
              <a:rPr lang="en-US" sz="1700" spc="50" dirty="0"/>
              <a:t>President &amp; CEO</a:t>
            </a:r>
          </a:p>
          <a:p>
            <a:pPr algn="l">
              <a:lnSpc>
                <a:spcPct val="90000"/>
              </a:lnSpc>
            </a:pPr>
            <a:endParaRPr lang="en-US" sz="1700" spc="50" dirty="0"/>
          </a:p>
        </p:txBody>
      </p:sp>
      <p:pic>
        <p:nvPicPr>
          <p:cNvPr id="12" name="Picture 11" descr="A close-up of a logo&#10;&#10;Description automatically generated">
            <a:extLst>
              <a:ext uri="{FF2B5EF4-FFF2-40B4-BE49-F238E27FC236}">
                <a16:creationId xmlns:a16="http://schemas.microsoft.com/office/drawing/2014/main" id="{48E2AD5D-2F23-1388-84AA-4B87D64008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4380" y="3700194"/>
            <a:ext cx="3490467" cy="1623067"/>
          </a:xfrm>
          <a:prstGeom prst="rect">
            <a:avLst/>
          </a:prstGeom>
        </p:spPr>
      </p:pic>
      <p:sp>
        <p:nvSpPr>
          <p:cNvPr id="82" name="Rectangle 6">
            <a:extLst>
              <a:ext uri="{FF2B5EF4-FFF2-40B4-BE49-F238E27FC236}">
                <a16:creationId xmlns:a16="http://schemas.microsoft.com/office/drawing/2014/main" id="{8883AD5B-BA1D-4FA6-8AD8-955000251D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1126" y="5841296"/>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38633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alendar with several colored squares&#10;&#10;AI-generated content may be incorrect.">
            <a:extLst>
              <a:ext uri="{FF2B5EF4-FFF2-40B4-BE49-F238E27FC236}">
                <a16:creationId xmlns:a16="http://schemas.microsoft.com/office/drawing/2014/main" id="{074D71B5-21E3-53BD-2EB3-DBB85DE47F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301" y="0"/>
            <a:ext cx="11065397" cy="6736466"/>
          </a:xfrm>
          <a:prstGeom prst="rect">
            <a:avLst/>
          </a:prstGeom>
        </p:spPr>
      </p:pic>
    </p:spTree>
    <p:extLst>
      <p:ext uri="{BB962C8B-B14F-4D97-AF65-F5344CB8AC3E}">
        <p14:creationId xmlns:p14="http://schemas.microsoft.com/office/powerpoint/2010/main" val="2822198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94D0315-BB3E-4E0D-A26B-3F625DFDCD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BD7DEB-79D5-A489-AC83-DE75E6AAA775}"/>
              </a:ext>
            </a:extLst>
          </p:cNvPr>
          <p:cNvSpPr>
            <a:spLocks noGrp="1"/>
          </p:cNvSpPr>
          <p:nvPr>
            <p:ph type="title"/>
          </p:nvPr>
        </p:nvSpPr>
        <p:spPr>
          <a:xfrm>
            <a:off x="839449" y="119921"/>
            <a:ext cx="7334491" cy="794479"/>
          </a:xfrm>
        </p:spPr>
        <p:txBody>
          <a:bodyPr>
            <a:normAutofit/>
          </a:bodyPr>
          <a:lstStyle/>
          <a:p>
            <a:r>
              <a:rPr lang="en-US" dirty="0"/>
              <a:t>Impact on students</a:t>
            </a:r>
          </a:p>
        </p:txBody>
      </p:sp>
      <p:sp>
        <p:nvSpPr>
          <p:cNvPr id="3" name="Content Placeholder 2">
            <a:extLst>
              <a:ext uri="{FF2B5EF4-FFF2-40B4-BE49-F238E27FC236}">
                <a16:creationId xmlns:a16="http://schemas.microsoft.com/office/drawing/2014/main" id="{8200832E-B266-41BF-AB75-09A4E439446E}"/>
              </a:ext>
            </a:extLst>
          </p:cNvPr>
          <p:cNvSpPr>
            <a:spLocks noGrp="1"/>
          </p:cNvSpPr>
          <p:nvPr>
            <p:ph idx="1"/>
          </p:nvPr>
        </p:nvSpPr>
        <p:spPr>
          <a:xfrm>
            <a:off x="449705" y="1349115"/>
            <a:ext cx="7899816" cy="5280285"/>
          </a:xfrm>
        </p:spPr>
        <p:txBody>
          <a:bodyPr>
            <a:noAutofit/>
          </a:bodyPr>
          <a:lstStyle/>
          <a:p>
            <a:pPr lvl="1">
              <a:lnSpc>
                <a:spcPct val="90000"/>
              </a:lnSpc>
            </a:pPr>
            <a:r>
              <a:rPr lang="en-US" sz="1850" dirty="0"/>
              <a:t>Students describe the experience as </a:t>
            </a:r>
            <a:r>
              <a:rPr lang="en-US" sz="1850" b="1" dirty="0"/>
              <a:t>transformative:</a:t>
            </a:r>
            <a:r>
              <a:rPr lang="en-US" sz="1850" dirty="0"/>
              <a:t> they return inspired to pursue further education and career choices with civic and global impact</a:t>
            </a:r>
          </a:p>
          <a:p>
            <a:pPr lvl="1">
              <a:lnSpc>
                <a:spcPct val="90000"/>
              </a:lnSpc>
            </a:pPr>
            <a:endParaRPr lang="en-US" sz="1850" b="1" dirty="0"/>
          </a:p>
          <a:p>
            <a:pPr lvl="1">
              <a:lnSpc>
                <a:spcPct val="90000"/>
              </a:lnSpc>
            </a:pPr>
            <a:r>
              <a:rPr lang="en-US" sz="1850" b="1" dirty="0"/>
              <a:t>Herta Hada</a:t>
            </a:r>
            <a:r>
              <a:rPr lang="en-US" sz="1850" dirty="0"/>
              <a:t>, St. Francis College, 2023. International law intern. “</a:t>
            </a:r>
            <a:r>
              <a:rPr lang="en-US" sz="1850" b="0" i="0" u="none" strike="noStrike" dirty="0">
                <a:effectLst/>
              </a:rPr>
              <a:t>This immersive Seminar provided profound insights into the complexities of global challenges and inspired collaborative solutions that resonate with the Seminar’s theme of thinking globally and acting locally.  Experiences like these reaffirm my commitment to making a positive impact on a global scale.”</a:t>
            </a:r>
          </a:p>
          <a:p>
            <a:pPr lvl="1">
              <a:lnSpc>
                <a:spcPct val="90000"/>
              </a:lnSpc>
            </a:pPr>
            <a:endParaRPr lang="en-US" sz="1850" b="1" i="0" u="none" strike="noStrike" dirty="0">
              <a:effectLst/>
            </a:endParaRPr>
          </a:p>
          <a:p>
            <a:pPr lvl="1">
              <a:lnSpc>
                <a:spcPct val="90000"/>
              </a:lnSpc>
            </a:pPr>
            <a:r>
              <a:rPr lang="en-US" sz="1850" b="1" i="0" u="none" strike="noStrike" dirty="0">
                <a:effectLst/>
              </a:rPr>
              <a:t>Arquimedes Rivero</a:t>
            </a:r>
            <a:r>
              <a:rPr lang="en-US" sz="1850" b="0" i="0" u="none" strike="noStrike" dirty="0">
                <a:effectLst/>
              </a:rPr>
              <a:t>, Miami Dade College, 2024. BA student at Georgetown University School of Foreign Service. “Attending the Global Citizenship Alliance's Salzburg Seminar was among the most transformative experiences I have had during my time at MDC, and my young adult life.</a:t>
            </a:r>
            <a:endParaRPr lang="en-US" sz="1850" dirty="0"/>
          </a:p>
          <a:p>
            <a:pPr lvl="1">
              <a:lnSpc>
                <a:spcPct val="90000"/>
              </a:lnSpc>
            </a:pPr>
            <a:endParaRPr lang="en-US" sz="1850" b="1" dirty="0"/>
          </a:p>
          <a:p>
            <a:pPr lvl="1">
              <a:lnSpc>
                <a:spcPct val="90000"/>
              </a:lnSpc>
            </a:pPr>
            <a:r>
              <a:rPr lang="en-US" sz="1850" b="1" dirty="0"/>
              <a:t>Lavar Thomas, </a:t>
            </a:r>
            <a:r>
              <a:rPr lang="en-US" sz="1850" dirty="0"/>
              <a:t>Kingsborough Community College, 2010.  Leadership coach and co-founder of Leaders of Tomorrow: “Salzburg influenced my decision to pursue a career in public service and my commitment to developing the next generation of global citizens.”</a:t>
            </a:r>
          </a:p>
          <a:p>
            <a:pPr lvl="1">
              <a:lnSpc>
                <a:spcPct val="90000"/>
              </a:lnSpc>
            </a:pPr>
            <a:endParaRPr lang="en-US" b="0" i="0" u="none" strike="noStrike" dirty="0">
              <a:effectLst/>
            </a:endParaRPr>
          </a:p>
        </p:txBody>
      </p:sp>
      <p:pic>
        <p:nvPicPr>
          <p:cNvPr id="5" name="Picture 6">
            <a:extLst>
              <a:ext uri="{FF2B5EF4-FFF2-40B4-BE49-F238E27FC236}">
                <a16:creationId xmlns:a16="http://schemas.microsoft.com/office/drawing/2014/main" id="{8303F19A-E77F-2FD7-EAFF-A4CB509FAE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 b="8558"/>
          <a:stretch/>
        </p:blipFill>
        <p:spPr bwMode="auto">
          <a:xfrm>
            <a:off x="8813496" y="4574639"/>
            <a:ext cx="3378504" cy="2286061"/>
          </a:xfrm>
          <a:custGeom>
            <a:avLst/>
            <a:gdLst/>
            <a:ahLst/>
            <a:cxnLst/>
            <a:rect l="l" t="t" r="r" b="b"/>
            <a:pathLst>
              <a:path w="3378504" h="2286061">
                <a:moveTo>
                  <a:pt x="162981" y="0"/>
                </a:moveTo>
                <a:lnTo>
                  <a:pt x="3378504" y="0"/>
                </a:lnTo>
                <a:lnTo>
                  <a:pt x="3378504" y="2286061"/>
                </a:lnTo>
                <a:lnTo>
                  <a:pt x="50982" y="2286061"/>
                </a:lnTo>
                <a:lnTo>
                  <a:pt x="52155" y="2284853"/>
                </a:lnTo>
                <a:cubicBezTo>
                  <a:pt x="74774" y="2266710"/>
                  <a:pt x="33990" y="2218737"/>
                  <a:pt x="62425" y="2220081"/>
                </a:cubicBezTo>
                <a:cubicBezTo>
                  <a:pt x="34374" y="2185792"/>
                  <a:pt x="54789" y="2172499"/>
                  <a:pt x="64383" y="2135632"/>
                </a:cubicBezTo>
                <a:cubicBezTo>
                  <a:pt x="78829" y="2109847"/>
                  <a:pt x="57816" y="2018864"/>
                  <a:pt x="58333" y="1943341"/>
                </a:cubicBezTo>
                <a:cubicBezTo>
                  <a:pt x="52235" y="1899185"/>
                  <a:pt x="38804" y="1920003"/>
                  <a:pt x="43070" y="1868373"/>
                </a:cubicBezTo>
                <a:cubicBezTo>
                  <a:pt x="46810" y="1865381"/>
                  <a:pt x="34257" y="1817383"/>
                  <a:pt x="32097" y="1793436"/>
                </a:cubicBezTo>
                <a:cubicBezTo>
                  <a:pt x="29937" y="1769488"/>
                  <a:pt x="48218" y="1743169"/>
                  <a:pt x="30109" y="1724692"/>
                </a:cubicBezTo>
                <a:cubicBezTo>
                  <a:pt x="-28026" y="1634476"/>
                  <a:pt x="18554" y="1579654"/>
                  <a:pt x="4290" y="1498213"/>
                </a:cubicBezTo>
                <a:cubicBezTo>
                  <a:pt x="-4468" y="1416994"/>
                  <a:pt x="4884" y="1460152"/>
                  <a:pt x="1337" y="1419044"/>
                </a:cubicBezTo>
                <a:lnTo>
                  <a:pt x="8796" y="1360910"/>
                </a:lnTo>
                <a:lnTo>
                  <a:pt x="24539" y="1319273"/>
                </a:lnTo>
                <a:cubicBezTo>
                  <a:pt x="35997" y="1284438"/>
                  <a:pt x="29841" y="1271897"/>
                  <a:pt x="27400" y="1259677"/>
                </a:cubicBezTo>
                <a:cubicBezTo>
                  <a:pt x="27410" y="1259560"/>
                  <a:pt x="27420" y="1259442"/>
                  <a:pt x="27430" y="1259324"/>
                </a:cubicBezTo>
                <a:lnTo>
                  <a:pt x="34866" y="1249453"/>
                </a:lnTo>
                <a:cubicBezTo>
                  <a:pt x="41684" y="1240770"/>
                  <a:pt x="46294" y="1232296"/>
                  <a:pt x="40868" y="1219674"/>
                </a:cubicBezTo>
                <a:lnTo>
                  <a:pt x="40401" y="1218944"/>
                </a:lnTo>
                <a:lnTo>
                  <a:pt x="52534" y="1202011"/>
                </a:lnTo>
                <a:cubicBezTo>
                  <a:pt x="43026" y="1182270"/>
                  <a:pt x="45470" y="1170249"/>
                  <a:pt x="56337" y="1155538"/>
                </a:cubicBezTo>
                <a:cubicBezTo>
                  <a:pt x="58894" y="1146889"/>
                  <a:pt x="58870" y="1139013"/>
                  <a:pt x="57827" y="1131743"/>
                </a:cubicBezTo>
                <a:lnTo>
                  <a:pt x="56087" y="1124165"/>
                </a:lnTo>
                <a:lnTo>
                  <a:pt x="69443" y="1081815"/>
                </a:lnTo>
                <a:cubicBezTo>
                  <a:pt x="69942" y="1071506"/>
                  <a:pt x="70441" y="1061196"/>
                  <a:pt x="70939" y="1050887"/>
                </a:cubicBezTo>
                <a:lnTo>
                  <a:pt x="61595" y="1055297"/>
                </a:lnTo>
                <a:lnTo>
                  <a:pt x="57551" y="1056827"/>
                </a:lnTo>
                <a:lnTo>
                  <a:pt x="57210" y="1056259"/>
                </a:lnTo>
                <a:lnTo>
                  <a:pt x="57791" y="1054714"/>
                </a:lnTo>
                <a:lnTo>
                  <a:pt x="59274" y="1039468"/>
                </a:lnTo>
                <a:cubicBezTo>
                  <a:pt x="60399" y="1024764"/>
                  <a:pt x="62095" y="981668"/>
                  <a:pt x="64538" y="966492"/>
                </a:cubicBezTo>
                <a:lnTo>
                  <a:pt x="73931" y="948414"/>
                </a:lnTo>
                <a:cubicBezTo>
                  <a:pt x="79632" y="934417"/>
                  <a:pt x="75472" y="915301"/>
                  <a:pt x="79112" y="902837"/>
                </a:cubicBezTo>
                <a:lnTo>
                  <a:pt x="79020" y="861136"/>
                </a:lnTo>
                <a:lnTo>
                  <a:pt x="88936" y="798028"/>
                </a:lnTo>
                <a:cubicBezTo>
                  <a:pt x="107571" y="768417"/>
                  <a:pt x="115652" y="738256"/>
                  <a:pt x="126809" y="710382"/>
                </a:cubicBezTo>
                <a:cubicBezTo>
                  <a:pt x="140849" y="667637"/>
                  <a:pt x="104747" y="689303"/>
                  <a:pt x="142165" y="640933"/>
                </a:cubicBezTo>
                <a:cubicBezTo>
                  <a:pt x="133625" y="632595"/>
                  <a:pt x="134865" y="625576"/>
                  <a:pt x="142547" y="615128"/>
                </a:cubicBezTo>
                <a:cubicBezTo>
                  <a:pt x="140806" y="597782"/>
                  <a:pt x="132569" y="555729"/>
                  <a:pt x="131722" y="536857"/>
                </a:cubicBezTo>
                <a:cubicBezTo>
                  <a:pt x="122817" y="520044"/>
                  <a:pt x="144785" y="518212"/>
                  <a:pt x="137467" y="501893"/>
                </a:cubicBezTo>
                <a:cubicBezTo>
                  <a:pt x="138789" y="485839"/>
                  <a:pt x="149725" y="514303"/>
                  <a:pt x="154950" y="497455"/>
                </a:cubicBezTo>
                <a:cubicBezTo>
                  <a:pt x="157869" y="481684"/>
                  <a:pt x="172539" y="481187"/>
                  <a:pt x="167975" y="471927"/>
                </a:cubicBezTo>
                <a:cubicBezTo>
                  <a:pt x="166454" y="468841"/>
                  <a:pt x="162795" y="464781"/>
                  <a:pt x="155853" y="458858"/>
                </a:cubicBezTo>
                <a:cubicBezTo>
                  <a:pt x="168761" y="439016"/>
                  <a:pt x="155550" y="431335"/>
                  <a:pt x="155451" y="399907"/>
                </a:cubicBezTo>
                <a:cubicBezTo>
                  <a:pt x="166301" y="389387"/>
                  <a:pt x="164763" y="378464"/>
                  <a:pt x="159389" y="366858"/>
                </a:cubicBezTo>
                <a:cubicBezTo>
                  <a:pt x="168186" y="338403"/>
                  <a:pt x="162718" y="309213"/>
                  <a:pt x="165618" y="275552"/>
                </a:cubicBezTo>
                <a:cubicBezTo>
                  <a:pt x="182799" y="242523"/>
                  <a:pt x="165218" y="219263"/>
                  <a:pt x="168405" y="183311"/>
                </a:cubicBezTo>
                <a:cubicBezTo>
                  <a:pt x="166630" y="145534"/>
                  <a:pt x="157558" y="73501"/>
                  <a:pt x="154965" y="48888"/>
                </a:cubicBezTo>
                <a:cubicBezTo>
                  <a:pt x="159036" y="45464"/>
                  <a:pt x="157482" y="35708"/>
                  <a:pt x="152845" y="35627"/>
                </a:cubicBezTo>
                <a:cubicBezTo>
                  <a:pt x="155143" y="31247"/>
                  <a:pt x="165876" y="21980"/>
                  <a:pt x="158954" y="19255"/>
                </a:cubicBezTo>
                <a:lnTo>
                  <a:pt x="163388" y="2784"/>
                </a:lnTo>
                <a:close/>
              </a:path>
            </a:pathLst>
          </a:custGeom>
          <a:noFill/>
          <a:extLst>
            <a:ext uri="{909E8E84-426E-40DD-AFC4-6F175D3DCCD1}">
              <a14:hiddenFill xmlns:a14="http://schemas.microsoft.com/office/drawing/2010/main">
                <a:solidFill>
                  <a:srgbClr val="FFFFFF"/>
                </a:solidFill>
              </a14:hiddenFill>
            </a:ext>
          </a:extLst>
        </p:spPr>
      </p:pic>
      <p:pic>
        <p:nvPicPr>
          <p:cNvPr id="13" name="Picture 12" descr="A person in a suit and tie&#10;&#10;Description automatically generated">
            <a:extLst>
              <a:ext uri="{FF2B5EF4-FFF2-40B4-BE49-F238E27FC236}">
                <a16:creationId xmlns:a16="http://schemas.microsoft.com/office/drawing/2014/main" id="{EB38A3F3-F4BA-062C-BA56-CC6F809F5134}"/>
              </a:ext>
            </a:extLst>
          </p:cNvPr>
          <p:cNvPicPr>
            <a:picLocks noChangeAspect="1"/>
          </p:cNvPicPr>
          <p:nvPr/>
        </p:nvPicPr>
        <p:blipFill>
          <a:blip r:embed="rId4">
            <a:extLst>
              <a:ext uri="{28A0092B-C50C-407E-A947-70E740481C1C}">
                <a14:useLocalDpi xmlns:a14="http://schemas.microsoft.com/office/drawing/2010/main" val="0"/>
              </a:ext>
            </a:extLst>
          </a:blip>
          <a:srcRect t="13036" r="-1" b="23285"/>
          <a:stretch/>
        </p:blipFill>
        <p:spPr>
          <a:xfrm>
            <a:off x="8601973" y="2292793"/>
            <a:ext cx="3590027" cy="2286061"/>
          </a:xfrm>
          <a:custGeom>
            <a:avLst/>
            <a:gdLst/>
            <a:ahLst/>
            <a:cxnLst/>
            <a:rect l="l" t="t" r="r" b="b"/>
            <a:pathLst>
              <a:path w="3590027" h="2286061">
                <a:moveTo>
                  <a:pt x="55541" y="0"/>
                </a:moveTo>
                <a:lnTo>
                  <a:pt x="3590027" y="0"/>
                </a:lnTo>
                <a:lnTo>
                  <a:pt x="3590027" y="2286061"/>
                </a:lnTo>
                <a:lnTo>
                  <a:pt x="374525" y="2286061"/>
                </a:lnTo>
                <a:lnTo>
                  <a:pt x="374911" y="2284627"/>
                </a:lnTo>
                <a:lnTo>
                  <a:pt x="374391" y="2281071"/>
                </a:lnTo>
                <a:cubicBezTo>
                  <a:pt x="370534" y="2273526"/>
                  <a:pt x="361407" y="2266049"/>
                  <a:pt x="373625" y="2256735"/>
                </a:cubicBezTo>
                <a:cubicBezTo>
                  <a:pt x="362794" y="2235081"/>
                  <a:pt x="370320" y="2225418"/>
                  <a:pt x="356413" y="2207779"/>
                </a:cubicBezTo>
                <a:cubicBezTo>
                  <a:pt x="349802" y="2183182"/>
                  <a:pt x="378148" y="2196031"/>
                  <a:pt x="363286" y="2163397"/>
                </a:cubicBezTo>
                <a:cubicBezTo>
                  <a:pt x="367406" y="2145632"/>
                  <a:pt x="367723" y="2126870"/>
                  <a:pt x="364210" y="2108921"/>
                </a:cubicBezTo>
                <a:cubicBezTo>
                  <a:pt x="358638" y="2109359"/>
                  <a:pt x="363786" y="2099222"/>
                  <a:pt x="364268" y="2095371"/>
                </a:cubicBezTo>
                <a:cubicBezTo>
                  <a:pt x="360988" y="2096888"/>
                  <a:pt x="357369" y="2090579"/>
                  <a:pt x="359345" y="2086795"/>
                </a:cubicBezTo>
                <a:cubicBezTo>
                  <a:pt x="351152" y="2070422"/>
                  <a:pt x="326132" y="2023010"/>
                  <a:pt x="315107" y="1997133"/>
                </a:cubicBezTo>
                <a:cubicBezTo>
                  <a:pt x="308045" y="1970850"/>
                  <a:pt x="289665" y="1960514"/>
                  <a:pt x="293195" y="1931530"/>
                </a:cubicBezTo>
                <a:cubicBezTo>
                  <a:pt x="286521" y="1906952"/>
                  <a:pt x="275123" y="1888346"/>
                  <a:pt x="273945" y="1865415"/>
                </a:cubicBezTo>
                <a:cubicBezTo>
                  <a:pt x="267164" y="1859102"/>
                  <a:pt x="263254" y="1851970"/>
                  <a:pt x="268160" y="1840912"/>
                </a:cubicBezTo>
                <a:cubicBezTo>
                  <a:pt x="259957" y="1818917"/>
                  <a:pt x="248681" y="1818017"/>
                  <a:pt x="252621" y="1799727"/>
                </a:cubicBezTo>
                <a:cubicBezTo>
                  <a:pt x="226965" y="1792544"/>
                  <a:pt x="245972" y="1788427"/>
                  <a:pt x="243268" y="1772366"/>
                </a:cubicBezTo>
                <a:cubicBezTo>
                  <a:pt x="242580" y="1758782"/>
                  <a:pt x="257634" y="1775021"/>
                  <a:pt x="254410" y="1763319"/>
                </a:cubicBezTo>
                <a:cubicBezTo>
                  <a:pt x="245041" y="1754366"/>
                  <a:pt x="260009" y="1745626"/>
                  <a:pt x="249400" y="1736863"/>
                </a:cubicBezTo>
                <a:cubicBezTo>
                  <a:pt x="239452" y="1746887"/>
                  <a:pt x="242075" y="1710984"/>
                  <a:pt x="232034" y="1716250"/>
                </a:cubicBezTo>
                <a:cubicBezTo>
                  <a:pt x="241839" y="1696943"/>
                  <a:pt x="222687" y="1702423"/>
                  <a:pt x="221532" y="1685674"/>
                </a:cubicBezTo>
                <a:cubicBezTo>
                  <a:pt x="224228" y="1675742"/>
                  <a:pt x="223284" y="1670400"/>
                  <a:pt x="215121" y="1667454"/>
                </a:cubicBezTo>
                <a:cubicBezTo>
                  <a:pt x="228910" y="1620847"/>
                  <a:pt x="209136" y="1648291"/>
                  <a:pt x="207944" y="1613562"/>
                </a:cubicBezTo>
                <a:cubicBezTo>
                  <a:pt x="208785" y="1582461"/>
                  <a:pt x="204727" y="1550367"/>
                  <a:pt x="220227" y="1511026"/>
                </a:cubicBezTo>
                <a:cubicBezTo>
                  <a:pt x="225536" y="1502252"/>
                  <a:pt x="224042" y="1489870"/>
                  <a:pt x="216894" y="1483370"/>
                </a:cubicBezTo>
                <a:cubicBezTo>
                  <a:pt x="215663" y="1482252"/>
                  <a:pt x="214307" y="1481352"/>
                  <a:pt x="212870" y="1480704"/>
                </a:cubicBezTo>
                <a:cubicBezTo>
                  <a:pt x="211294" y="1464166"/>
                  <a:pt x="210936" y="1406634"/>
                  <a:pt x="207440" y="1384145"/>
                </a:cubicBezTo>
                <a:cubicBezTo>
                  <a:pt x="202296" y="1371919"/>
                  <a:pt x="183953" y="1361407"/>
                  <a:pt x="191893" y="1345769"/>
                </a:cubicBezTo>
                <a:cubicBezTo>
                  <a:pt x="182175" y="1349539"/>
                  <a:pt x="193813" y="1327478"/>
                  <a:pt x="185123" y="1323526"/>
                </a:cubicBezTo>
                <a:cubicBezTo>
                  <a:pt x="177969" y="1321283"/>
                  <a:pt x="179833" y="1314067"/>
                  <a:pt x="178039" y="1308143"/>
                </a:cubicBezTo>
                <a:cubicBezTo>
                  <a:pt x="171176" y="1303175"/>
                  <a:pt x="168933" y="1274276"/>
                  <a:pt x="171623" y="1264678"/>
                </a:cubicBezTo>
                <a:cubicBezTo>
                  <a:pt x="183641" y="1238216"/>
                  <a:pt x="157020" y="1212085"/>
                  <a:pt x="165849" y="1190826"/>
                </a:cubicBezTo>
                <a:cubicBezTo>
                  <a:pt x="166089" y="1184982"/>
                  <a:pt x="165173" y="1179989"/>
                  <a:pt x="163542" y="1175552"/>
                </a:cubicBezTo>
                <a:lnTo>
                  <a:pt x="157278" y="1164199"/>
                </a:lnTo>
                <a:lnTo>
                  <a:pt x="152094" y="1163115"/>
                </a:lnTo>
                <a:lnTo>
                  <a:pt x="150137" y="1154998"/>
                </a:lnTo>
                <a:lnTo>
                  <a:pt x="148723" y="1153211"/>
                </a:lnTo>
                <a:cubicBezTo>
                  <a:pt x="146000" y="1149806"/>
                  <a:pt x="143447" y="1146365"/>
                  <a:pt x="141505" y="1142589"/>
                </a:cubicBezTo>
                <a:cubicBezTo>
                  <a:pt x="162759" y="1135765"/>
                  <a:pt x="128479" y="1109349"/>
                  <a:pt x="148318" y="1110687"/>
                </a:cubicBezTo>
                <a:cubicBezTo>
                  <a:pt x="141338" y="1088754"/>
                  <a:pt x="162051" y="1095782"/>
                  <a:pt x="138418" y="1079028"/>
                </a:cubicBezTo>
                <a:cubicBezTo>
                  <a:pt x="141422" y="1036249"/>
                  <a:pt x="98800" y="975622"/>
                  <a:pt x="112683" y="934848"/>
                </a:cubicBezTo>
                <a:cubicBezTo>
                  <a:pt x="106253" y="902197"/>
                  <a:pt x="101803" y="908889"/>
                  <a:pt x="99838" y="883115"/>
                </a:cubicBezTo>
                <a:cubicBezTo>
                  <a:pt x="95023" y="841516"/>
                  <a:pt x="99439" y="730242"/>
                  <a:pt x="100540" y="697746"/>
                </a:cubicBezTo>
                <a:cubicBezTo>
                  <a:pt x="103176" y="694835"/>
                  <a:pt x="105075" y="691595"/>
                  <a:pt x="106444" y="688135"/>
                </a:cubicBezTo>
                <a:lnTo>
                  <a:pt x="109021" y="677825"/>
                </a:lnTo>
                <a:lnTo>
                  <a:pt x="108115" y="676718"/>
                </a:lnTo>
                <a:cubicBezTo>
                  <a:pt x="105998" y="671461"/>
                  <a:pt x="106224" y="667939"/>
                  <a:pt x="107483" y="665196"/>
                </a:cubicBezTo>
                <a:lnTo>
                  <a:pt x="109785" y="662360"/>
                </a:lnTo>
                <a:cubicBezTo>
                  <a:pt x="109896" y="659692"/>
                  <a:pt x="110005" y="657024"/>
                  <a:pt x="110116" y="654356"/>
                </a:cubicBezTo>
                <a:lnTo>
                  <a:pt x="112830" y="638326"/>
                </a:lnTo>
                <a:lnTo>
                  <a:pt x="111405" y="635573"/>
                </a:lnTo>
                <a:cubicBezTo>
                  <a:pt x="111766" y="627641"/>
                  <a:pt x="112127" y="619711"/>
                  <a:pt x="112488" y="611779"/>
                </a:cubicBezTo>
                <a:lnTo>
                  <a:pt x="111585" y="611570"/>
                </a:lnTo>
                <a:cubicBezTo>
                  <a:pt x="109585" y="610553"/>
                  <a:pt x="108157" y="608779"/>
                  <a:pt x="107883" y="605373"/>
                </a:cubicBezTo>
                <a:cubicBezTo>
                  <a:pt x="94861" y="612317"/>
                  <a:pt x="102560" y="603925"/>
                  <a:pt x="102896" y="593265"/>
                </a:cubicBezTo>
                <a:cubicBezTo>
                  <a:pt x="82750" y="601672"/>
                  <a:pt x="91829" y="570358"/>
                  <a:pt x="80049" y="566796"/>
                </a:cubicBezTo>
                <a:cubicBezTo>
                  <a:pt x="80751" y="558777"/>
                  <a:pt x="81127" y="550449"/>
                  <a:pt x="81076" y="542003"/>
                </a:cubicBezTo>
                <a:lnTo>
                  <a:pt x="80782" y="537065"/>
                </a:lnTo>
                <a:lnTo>
                  <a:pt x="80570" y="536988"/>
                </a:lnTo>
                <a:cubicBezTo>
                  <a:pt x="80066" y="535962"/>
                  <a:pt x="79803" y="534356"/>
                  <a:pt x="79849" y="531824"/>
                </a:cubicBezTo>
                <a:cubicBezTo>
                  <a:pt x="79982" y="530571"/>
                  <a:pt x="80115" y="529316"/>
                  <a:pt x="80248" y="528062"/>
                </a:cubicBezTo>
                <a:lnTo>
                  <a:pt x="79678" y="518485"/>
                </a:lnTo>
                <a:lnTo>
                  <a:pt x="78110" y="515331"/>
                </a:lnTo>
                <a:lnTo>
                  <a:pt x="75508" y="514285"/>
                </a:lnTo>
                <a:cubicBezTo>
                  <a:pt x="75584" y="513984"/>
                  <a:pt x="75661" y="513684"/>
                  <a:pt x="75737" y="513383"/>
                </a:cubicBezTo>
                <a:cubicBezTo>
                  <a:pt x="79718" y="506428"/>
                  <a:pt x="85962" y="504061"/>
                  <a:pt x="67686" y="496217"/>
                </a:cubicBezTo>
                <a:cubicBezTo>
                  <a:pt x="73835" y="480415"/>
                  <a:pt x="62846" y="477844"/>
                  <a:pt x="57500" y="456819"/>
                </a:cubicBezTo>
                <a:cubicBezTo>
                  <a:pt x="63701" y="447662"/>
                  <a:pt x="60737" y="440645"/>
                  <a:pt x="54845" y="433921"/>
                </a:cubicBezTo>
                <a:cubicBezTo>
                  <a:pt x="56529" y="413153"/>
                  <a:pt x="47616" y="394670"/>
                  <a:pt x="44096" y="371565"/>
                </a:cubicBezTo>
                <a:cubicBezTo>
                  <a:pt x="51167" y="346102"/>
                  <a:pt x="34355" y="333950"/>
                  <a:pt x="30662" y="309255"/>
                </a:cubicBezTo>
                <a:cubicBezTo>
                  <a:pt x="44431" y="287121"/>
                  <a:pt x="16060" y="292131"/>
                  <a:pt x="9126" y="279695"/>
                </a:cubicBezTo>
                <a:lnTo>
                  <a:pt x="8321" y="276131"/>
                </a:lnTo>
                <a:cubicBezTo>
                  <a:pt x="8847" y="272979"/>
                  <a:pt x="9373" y="269827"/>
                  <a:pt x="9898" y="266675"/>
                </a:cubicBezTo>
                <a:lnTo>
                  <a:pt x="11114" y="263164"/>
                </a:lnTo>
                <a:cubicBezTo>
                  <a:pt x="11719" y="260728"/>
                  <a:pt x="11824" y="259088"/>
                  <a:pt x="11568" y="257930"/>
                </a:cubicBezTo>
                <a:lnTo>
                  <a:pt x="11381" y="257787"/>
                </a:lnTo>
                <a:cubicBezTo>
                  <a:pt x="11652" y="256160"/>
                  <a:pt x="11923" y="254537"/>
                  <a:pt x="12194" y="252911"/>
                </a:cubicBezTo>
                <a:cubicBezTo>
                  <a:pt x="14019" y="244718"/>
                  <a:pt x="16224" y="236781"/>
                  <a:pt x="18675" y="229244"/>
                </a:cubicBezTo>
                <a:cubicBezTo>
                  <a:pt x="8172" y="221970"/>
                  <a:pt x="23817" y="194608"/>
                  <a:pt x="2640" y="196202"/>
                </a:cubicBezTo>
                <a:cubicBezTo>
                  <a:pt x="5326" y="185991"/>
                  <a:pt x="14567" y="180370"/>
                  <a:pt x="545" y="182861"/>
                </a:cubicBezTo>
                <a:lnTo>
                  <a:pt x="0" y="181059"/>
                </a:lnTo>
                <a:lnTo>
                  <a:pt x="3636" y="175332"/>
                </a:lnTo>
                <a:cubicBezTo>
                  <a:pt x="5514" y="169067"/>
                  <a:pt x="7319" y="163340"/>
                  <a:pt x="9730" y="168283"/>
                </a:cubicBezTo>
                <a:cubicBezTo>
                  <a:pt x="17022" y="161170"/>
                  <a:pt x="9064" y="152053"/>
                  <a:pt x="15636" y="144668"/>
                </a:cubicBezTo>
                <a:cubicBezTo>
                  <a:pt x="18849" y="134303"/>
                  <a:pt x="8085" y="147849"/>
                  <a:pt x="9994" y="135578"/>
                </a:cubicBezTo>
                <a:cubicBezTo>
                  <a:pt x="9962" y="134513"/>
                  <a:pt x="9930" y="133450"/>
                  <a:pt x="9899" y="132385"/>
                </a:cubicBezTo>
                <a:lnTo>
                  <a:pt x="11353" y="127078"/>
                </a:lnTo>
                <a:lnTo>
                  <a:pt x="14188" y="125083"/>
                </a:lnTo>
                <a:cubicBezTo>
                  <a:pt x="16003" y="122834"/>
                  <a:pt x="16999" y="119498"/>
                  <a:pt x="16135" y="113721"/>
                </a:cubicBezTo>
                <a:lnTo>
                  <a:pt x="15735" y="112842"/>
                </a:lnTo>
                <a:lnTo>
                  <a:pt x="18588" y="111486"/>
                </a:lnTo>
                <a:lnTo>
                  <a:pt x="20607" y="102893"/>
                </a:lnTo>
                <a:lnTo>
                  <a:pt x="28060" y="95828"/>
                </a:lnTo>
                <a:lnTo>
                  <a:pt x="27113" y="91046"/>
                </a:lnTo>
                <a:lnTo>
                  <a:pt x="24346" y="90965"/>
                </a:lnTo>
                <a:lnTo>
                  <a:pt x="32394" y="75337"/>
                </a:lnTo>
                <a:cubicBezTo>
                  <a:pt x="30690" y="64913"/>
                  <a:pt x="33807" y="58748"/>
                  <a:pt x="38546" y="53557"/>
                </a:cubicBezTo>
                <a:cubicBezTo>
                  <a:pt x="40162" y="43198"/>
                  <a:pt x="43182" y="34022"/>
                  <a:pt x="46634" y="24714"/>
                </a:cubicBezTo>
                <a:close/>
              </a:path>
            </a:pathLst>
          </a:custGeom>
        </p:spPr>
      </p:pic>
      <p:pic>
        <p:nvPicPr>
          <p:cNvPr id="14" name="Picture 13" descr="A person standing at a podium with a microphone&#10;&#10;Description automatically generated">
            <a:extLst>
              <a:ext uri="{FF2B5EF4-FFF2-40B4-BE49-F238E27FC236}">
                <a16:creationId xmlns:a16="http://schemas.microsoft.com/office/drawing/2014/main" id="{C331AC71-9281-B425-C3EF-D9BC9176D888}"/>
              </a:ext>
            </a:extLst>
          </p:cNvPr>
          <p:cNvPicPr>
            <a:picLocks noChangeAspect="1"/>
          </p:cNvPicPr>
          <p:nvPr/>
        </p:nvPicPr>
        <p:blipFill>
          <a:blip r:embed="rId5">
            <a:extLst>
              <a:ext uri="{28A0092B-C50C-407E-A947-70E740481C1C}">
                <a14:useLocalDpi xmlns:a14="http://schemas.microsoft.com/office/drawing/2010/main" val="0"/>
              </a:ext>
            </a:extLst>
          </a:blip>
          <a:srcRect t="4450" r="-2" b="40286"/>
          <a:stretch/>
        </p:blipFill>
        <p:spPr>
          <a:xfrm>
            <a:off x="8655992" y="-2699"/>
            <a:ext cx="3536008" cy="2299710"/>
          </a:xfrm>
          <a:custGeom>
            <a:avLst/>
            <a:gdLst/>
            <a:ahLst/>
            <a:cxnLst/>
            <a:rect l="l" t="t" r="r" b="b"/>
            <a:pathLst>
              <a:path w="3536008" h="2299710">
                <a:moveTo>
                  <a:pt x="174071" y="0"/>
                </a:moveTo>
                <a:lnTo>
                  <a:pt x="3536008" y="0"/>
                </a:lnTo>
                <a:lnTo>
                  <a:pt x="3536008" y="2299710"/>
                </a:lnTo>
                <a:lnTo>
                  <a:pt x="0" y="2299710"/>
                </a:lnTo>
                <a:lnTo>
                  <a:pt x="3296" y="2290566"/>
                </a:lnTo>
                <a:cubicBezTo>
                  <a:pt x="4390" y="2263981"/>
                  <a:pt x="16486" y="2256055"/>
                  <a:pt x="23596" y="2232760"/>
                </a:cubicBezTo>
                <a:cubicBezTo>
                  <a:pt x="19688" y="2204299"/>
                  <a:pt x="40168" y="2223504"/>
                  <a:pt x="44084" y="2202872"/>
                </a:cubicBezTo>
                <a:cubicBezTo>
                  <a:pt x="43078" y="2165627"/>
                  <a:pt x="51292" y="2207361"/>
                  <a:pt x="59857" y="2154886"/>
                </a:cubicBezTo>
                <a:cubicBezTo>
                  <a:pt x="59096" y="2151297"/>
                  <a:pt x="61949" y="2145857"/>
                  <a:pt x="63736" y="2147494"/>
                </a:cubicBezTo>
                <a:cubicBezTo>
                  <a:pt x="63874" y="2143960"/>
                  <a:pt x="61925" y="2134352"/>
                  <a:pt x="65196" y="2135192"/>
                </a:cubicBezTo>
                <a:cubicBezTo>
                  <a:pt x="69271" y="2119179"/>
                  <a:pt x="71152" y="2102127"/>
                  <a:pt x="70657" y="2085677"/>
                </a:cubicBezTo>
                <a:cubicBezTo>
                  <a:pt x="83116" y="2057236"/>
                  <a:pt x="64804" y="2066654"/>
                  <a:pt x="71458" y="2044854"/>
                </a:cubicBezTo>
                <a:cubicBezTo>
                  <a:pt x="81693" y="2029945"/>
                  <a:pt x="78274" y="2020581"/>
                  <a:pt x="87119" y="2001785"/>
                </a:cubicBezTo>
                <a:cubicBezTo>
                  <a:pt x="80865" y="1992364"/>
                  <a:pt x="87130" y="1986302"/>
                  <a:pt x="90261" y="1979759"/>
                </a:cubicBezTo>
                <a:lnTo>
                  <a:pt x="90963" y="1976573"/>
                </a:lnTo>
                <a:lnTo>
                  <a:pt x="90139" y="1961273"/>
                </a:lnTo>
                <a:cubicBezTo>
                  <a:pt x="94565" y="1959348"/>
                  <a:pt x="89190" y="1950091"/>
                  <a:pt x="88303" y="1945933"/>
                </a:cubicBezTo>
                <a:cubicBezTo>
                  <a:pt x="91076" y="1946226"/>
                  <a:pt x="93079" y="1937496"/>
                  <a:pt x="91030" y="1934066"/>
                </a:cubicBezTo>
                <a:cubicBezTo>
                  <a:pt x="86181" y="1866566"/>
                  <a:pt x="109203" y="1907003"/>
                  <a:pt x="96724" y="1865338"/>
                </a:cubicBezTo>
                <a:cubicBezTo>
                  <a:pt x="95517" y="1838316"/>
                  <a:pt x="127413" y="1842201"/>
                  <a:pt x="113874" y="1813131"/>
                </a:cubicBezTo>
                <a:cubicBezTo>
                  <a:pt x="115942" y="1780249"/>
                  <a:pt x="128988" y="1760531"/>
                  <a:pt x="122392" y="1729197"/>
                </a:cubicBezTo>
                <a:cubicBezTo>
                  <a:pt x="124379" y="1698417"/>
                  <a:pt x="130858" y="1672358"/>
                  <a:pt x="128755" y="1645837"/>
                </a:cubicBezTo>
                <a:cubicBezTo>
                  <a:pt x="133238" y="1635728"/>
                  <a:pt x="135361" y="1625938"/>
                  <a:pt x="130055" y="1615530"/>
                </a:cubicBezTo>
                <a:cubicBezTo>
                  <a:pt x="133582" y="1587016"/>
                  <a:pt x="142303" y="1581091"/>
                  <a:pt x="136799" y="1562061"/>
                </a:cubicBezTo>
                <a:cubicBezTo>
                  <a:pt x="141591" y="1557235"/>
                  <a:pt x="144219" y="1553839"/>
                  <a:pt x="145467" y="1551158"/>
                </a:cubicBezTo>
                <a:cubicBezTo>
                  <a:pt x="149209" y="1543117"/>
                  <a:pt x="140520" y="1541504"/>
                  <a:pt x="140520" y="1526962"/>
                </a:cubicBezTo>
                <a:cubicBezTo>
                  <a:pt x="139265" y="1511257"/>
                  <a:pt x="129606" y="1536224"/>
                  <a:pt x="130590" y="1521549"/>
                </a:cubicBezTo>
                <a:cubicBezTo>
                  <a:pt x="136752" y="1507317"/>
                  <a:pt x="123862" y="1503919"/>
                  <a:pt x="131024" y="1489363"/>
                </a:cubicBezTo>
                <a:cubicBezTo>
                  <a:pt x="140147" y="1496405"/>
                  <a:pt x="133349" y="1456829"/>
                  <a:pt x="141917" y="1458433"/>
                </a:cubicBezTo>
                <a:cubicBezTo>
                  <a:pt x="131680" y="1440801"/>
                  <a:pt x="147421" y="1438684"/>
                  <a:pt x="146112" y="1419183"/>
                </a:cubicBezTo>
                <a:cubicBezTo>
                  <a:pt x="142687" y="1409093"/>
                  <a:pt x="142723" y="1402625"/>
                  <a:pt x="148734" y="1395733"/>
                </a:cubicBezTo>
                <a:cubicBezTo>
                  <a:pt x="131769" y="1348873"/>
                  <a:pt x="150895" y="1371395"/>
                  <a:pt x="147244" y="1331489"/>
                </a:cubicBezTo>
                <a:cubicBezTo>
                  <a:pt x="142478" y="1296582"/>
                  <a:pt x="141422" y="1258418"/>
                  <a:pt x="124074" y="1220545"/>
                </a:cubicBezTo>
                <a:cubicBezTo>
                  <a:pt x="118753" y="1212902"/>
                  <a:pt x="118289" y="1198207"/>
                  <a:pt x="123036" y="1187727"/>
                </a:cubicBezTo>
                <a:cubicBezTo>
                  <a:pt x="123853" y="1185922"/>
                  <a:pt x="124797" y="1184315"/>
                  <a:pt x="125838" y="1182952"/>
                </a:cubicBezTo>
                <a:cubicBezTo>
                  <a:pt x="113111" y="1159666"/>
                  <a:pt x="122052" y="1149149"/>
                  <a:pt x="112884" y="1137645"/>
                </a:cubicBezTo>
                <a:cubicBezTo>
                  <a:pt x="112383" y="1105016"/>
                  <a:pt x="125319" y="1081698"/>
                  <a:pt x="117345" y="1071081"/>
                </a:cubicBezTo>
                <a:cubicBezTo>
                  <a:pt x="119762" y="1054975"/>
                  <a:pt x="132758" y="1035075"/>
                  <a:pt x="124466" y="1020791"/>
                </a:cubicBezTo>
                <a:cubicBezTo>
                  <a:pt x="132583" y="1020841"/>
                  <a:pt x="120544" y="1000883"/>
                  <a:pt x="126836" y="992624"/>
                </a:cubicBezTo>
                <a:cubicBezTo>
                  <a:pt x="132150" y="986966"/>
                  <a:pt x="129736" y="979591"/>
                  <a:pt x="130361" y="972093"/>
                </a:cubicBezTo>
                <a:cubicBezTo>
                  <a:pt x="135086" y="963474"/>
                  <a:pt x="133028" y="929723"/>
                  <a:pt x="129650" y="920007"/>
                </a:cubicBezTo>
                <a:cubicBezTo>
                  <a:pt x="116733" y="895225"/>
                  <a:pt x="134154" y="854006"/>
                  <a:pt x="124424" y="833737"/>
                </a:cubicBezTo>
                <a:cubicBezTo>
                  <a:pt x="123465" y="827213"/>
                  <a:pt x="123524" y="821152"/>
                  <a:pt x="124217" y="815409"/>
                </a:cubicBezTo>
                <a:lnTo>
                  <a:pt x="127629" y="799808"/>
                </a:lnTo>
                <a:lnTo>
                  <a:pt x="131550" y="796323"/>
                </a:lnTo>
                <a:cubicBezTo>
                  <a:pt x="131704" y="792972"/>
                  <a:pt x="131859" y="789620"/>
                  <a:pt x="132012" y="786268"/>
                </a:cubicBezTo>
                <a:lnTo>
                  <a:pt x="132885" y="783626"/>
                </a:lnTo>
                <a:cubicBezTo>
                  <a:pt x="134570" y="778582"/>
                  <a:pt x="136118" y="773568"/>
                  <a:pt x="137143" y="768440"/>
                </a:cubicBezTo>
                <a:cubicBezTo>
                  <a:pt x="119576" y="769946"/>
                  <a:pt x="142966" y="725073"/>
                  <a:pt x="127588" y="735221"/>
                </a:cubicBezTo>
                <a:cubicBezTo>
                  <a:pt x="130164" y="707309"/>
                  <a:pt x="120045" y="699027"/>
                  <a:pt x="136362" y="669743"/>
                </a:cubicBezTo>
                <a:cubicBezTo>
                  <a:pt x="128358" y="622533"/>
                  <a:pt x="145308" y="590026"/>
                  <a:pt x="129038" y="549822"/>
                </a:cubicBezTo>
                <a:cubicBezTo>
                  <a:pt x="136385" y="556535"/>
                  <a:pt x="136663" y="532398"/>
                  <a:pt x="134387" y="518637"/>
                </a:cubicBezTo>
                <a:cubicBezTo>
                  <a:pt x="163437" y="543245"/>
                  <a:pt x="112970" y="460209"/>
                  <a:pt x="135546" y="456032"/>
                </a:cubicBezTo>
                <a:cubicBezTo>
                  <a:pt x="115999" y="449155"/>
                  <a:pt x="140264" y="386805"/>
                  <a:pt x="122091" y="354978"/>
                </a:cubicBezTo>
                <a:cubicBezTo>
                  <a:pt x="122763" y="334261"/>
                  <a:pt x="124212" y="301156"/>
                  <a:pt x="122761" y="282556"/>
                </a:cubicBezTo>
                <a:lnTo>
                  <a:pt x="130481" y="236905"/>
                </a:lnTo>
                <a:cubicBezTo>
                  <a:pt x="137099" y="212332"/>
                  <a:pt x="135398" y="208026"/>
                  <a:pt x="145794" y="155701"/>
                </a:cubicBezTo>
                <a:cubicBezTo>
                  <a:pt x="151479" y="88175"/>
                  <a:pt x="163196" y="99658"/>
                  <a:pt x="165222" y="34439"/>
                </a:cubicBezTo>
                <a:cubicBezTo>
                  <a:pt x="166716" y="33668"/>
                  <a:pt x="168320" y="28702"/>
                  <a:pt x="169950" y="21606"/>
                </a:cubicBezTo>
                <a:close/>
              </a:path>
            </a:pathLst>
          </a:custGeom>
        </p:spPr>
      </p:pic>
    </p:spTree>
    <p:extLst>
      <p:ext uri="{BB962C8B-B14F-4D97-AF65-F5344CB8AC3E}">
        <p14:creationId xmlns:p14="http://schemas.microsoft.com/office/powerpoint/2010/main" val="3319947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A53B4779-33AB-4CBC-BE73-FF88D8CD1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D1F81E-8231-850E-B2B4-79224ED3FDEC}"/>
              </a:ext>
            </a:extLst>
          </p:cNvPr>
          <p:cNvSpPr>
            <a:spLocks noGrp="1"/>
          </p:cNvSpPr>
          <p:nvPr>
            <p:ph type="title"/>
          </p:nvPr>
        </p:nvSpPr>
        <p:spPr>
          <a:xfrm>
            <a:off x="1050879" y="314793"/>
            <a:ext cx="7526591" cy="899410"/>
          </a:xfrm>
        </p:spPr>
        <p:txBody>
          <a:bodyPr>
            <a:normAutofit/>
          </a:bodyPr>
          <a:lstStyle/>
          <a:p>
            <a:r>
              <a:rPr lang="en-US" dirty="0"/>
              <a:t>Impact on faculty</a:t>
            </a:r>
          </a:p>
        </p:txBody>
      </p:sp>
      <p:sp>
        <p:nvSpPr>
          <p:cNvPr id="1035" name="Freeform: Shape 1034">
            <a:extLst>
              <a:ext uri="{FF2B5EF4-FFF2-40B4-BE49-F238E27FC236}">
                <a16:creationId xmlns:a16="http://schemas.microsoft.com/office/drawing/2014/main" id="{C20B81FA-435A-4227-B7A3-C8438525E1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006443"/>
            <a:ext cx="12192000" cy="1851558"/>
          </a:xfrm>
          <a:custGeom>
            <a:avLst/>
            <a:gdLst>
              <a:gd name="connsiteX0" fmla="*/ 272548 w 12192000"/>
              <a:gd name="connsiteY0" fmla="*/ 748 h 2125299"/>
              <a:gd name="connsiteX1" fmla="*/ 308291 w 12192000"/>
              <a:gd name="connsiteY1" fmla="*/ 23198 h 2125299"/>
              <a:gd name="connsiteX2" fmla="*/ 331008 w 12192000"/>
              <a:gd name="connsiteY2" fmla="*/ 54644 h 2125299"/>
              <a:gd name="connsiteX3" fmla="*/ 473809 w 12192000"/>
              <a:gd name="connsiteY3" fmla="*/ 84832 h 2125299"/>
              <a:gd name="connsiteX4" fmla="*/ 590515 w 12192000"/>
              <a:gd name="connsiteY4" fmla="*/ 75759 h 2125299"/>
              <a:gd name="connsiteX5" fmla="*/ 658737 w 12192000"/>
              <a:gd name="connsiteY5" fmla="*/ 81853 h 2125299"/>
              <a:gd name="connsiteX6" fmla="*/ 765295 w 12192000"/>
              <a:gd name="connsiteY6" fmla="*/ 112320 h 2125299"/>
              <a:gd name="connsiteX7" fmla="*/ 858608 w 12192000"/>
              <a:gd name="connsiteY7" fmla="*/ 106788 h 2125299"/>
              <a:gd name="connsiteX8" fmla="*/ 974247 w 12192000"/>
              <a:gd name="connsiteY8" fmla="*/ 111079 h 2125299"/>
              <a:gd name="connsiteX9" fmla="*/ 1003034 w 12192000"/>
              <a:gd name="connsiteY9" fmla="*/ 112399 h 2125299"/>
              <a:gd name="connsiteX10" fmla="*/ 1021976 w 12192000"/>
              <a:gd name="connsiteY10" fmla="*/ 120548 h 2125299"/>
              <a:gd name="connsiteX11" fmla="*/ 1139777 w 12192000"/>
              <a:gd name="connsiteY11" fmla="*/ 150384 h 2125299"/>
              <a:gd name="connsiteX12" fmla="*/ 1218983 w 12192000"/>
              <a:gd name="connsiteY12" fmla="*/ 195098 h 2125299"/>
              <a:gd name="connsiteX13" fmla="*/ 1361600 w 12192000"/>
              <a:gd name="connsiteY13" fmla="*/ 234226 h 2125299"/>
              <a:gd name="connsiteX14" fmla="*/ 1504917 w 12192000"/>
              <a:gd name="connsiteY14" fmla="*/ 269480 h 2125299"/>
              <a:gd name="connsiteX15" fmla="*/ 1557836 w 12192000"/>
              <a:gd name="connsiteY15" fmla="*/ 280554 h 2125299"/>
              <a:gd name="connsiteX16" fmla="*/ 1647629 w 12192000"/>
              <a:gd name="connsiteY16" fmla="*/ 307747 h 2125299"/>
              <a:gd name="connsiteX17" fmla="*/ 1707141 w 12192000"/>
              <a:gd name="connsiteY17" fmla="*/ 324382 h 2125299"/>
              <a:gd name="connsiteX18" fmla="*/ 1724737 w 12192000"/>
              <a:gd name="connsiteY18" fmla="*/ 308887 h 2125299"/>
              <a:gd name="connsiteX19" fmla="*/ 1781695 w 12192000"/>
              <a:gd name="connsiteY19" fmla="*/ 319023 h 2125299"/>
              <a:gd name="connsiteX20" fmla="*/ 1828035 w 12192000"/>
              <a:gd name="connsiteY20" fmla="*/ 346772 h 2125299"/>
              <a:gd name="connsiteX21" fmla="*/ 1894553 w 12192000"/>
              <a:gd name="connsiteY21" fmla="*/ 365435 h 2125299"/>
              <a:gd name="connsiteX22" fmla="*/ 1934204 w 12192000"/>
              <a:gd name="connsiteY22" fmla="*/ 376782 h 2125299"/>
              <a:gd name="connsiteX23" fmla="*/ 2049782 w 12192000"/>
              <a:gd name="connsiteY23" fmla="*/ 392960 h 2125299"/>
              <a:gd name="connsiteX24" fmla="*/ 2265893 w 12192000"/>
              <a:gd name="connsiteY24" fmla="*/ 385484 h 2125299"/>
              <a:gd name="connsiteX25" fmla="*/ 2325155 w 12192000"/>
              <a:gd name="connsiteY25" fmla="*/ 393272 h 2125299"/>
              <a:gd name="connsiteX26" fmla="*/ 2331409 w 12192000"/>
              <a:gd name="connsiteY26" fmla="*/ 399482 h 2125299"/>
              <a:gd name="connsiteX27" fmla="*/ 2422463 w 12192000"/>
              <a:gd name="connsiteY27" fmla="*/ 390427 h 2125299"/>
              <a:gd name="connsiteX28" fmla="*/ 2537405 w 12192000"/>
              <a:gd name="connsiteY28" fmla="*/ 417512 h 2125299"/>
              <a:gd name="connsiteX29" fmla="*/ 2621233 w 12192000"/>
              <a:gd name="connsiteY29" fmla="*/ 444423 h 2125299"/>
              <a:gd name="connsiteX30" fmla="*/ 2669487 w 12192000"/>
              <a:gd name="connsiteY30" fmla="*/ 456714 h 2125299"/>
              <a:gd name="connsiteX31" fmla="*/ 2703214 w 12192000"/>
              <a:gd name="connsiteY31" fmla="*/ 468763 h 2125299"/>
              <a:gd name="connsiteX32" fmla="*/ 2796522 w 12192000"/>
              <a:gd name="connsiteY32" fmla="*/ 482734 h 2125299"/>
              <a:gd name="connsiteX33" fmla="*/ 2954312 w 12192000"/>
              <a:gd name="connsiteY33" fmla="*/ 498914 h 2125299"/>
              <a:gd name="connsiteX34" fmla="*/ 2987112 w 12192000"/>
              <a:gd name="connsiteY34" fmla="*/ 503901 h 2125299"/>
              <a:gd name="connsiteX35" fmla="*/ 3012152 w 12192000"/>
              <a:gd name="connsiteY35" fmla="*/ 514318 h 2125299"/>
              <a:gd name="connsiteX36" fmla="*/ 3015213 w 12192000"/>
              <a:gd name="connsiteY36" fmla="*/ 522079 h 2125299"/>
              <a:gd name="connsiteX37" fmla="*/ 3032748 w 12192000"/>
              <a:gd name="connsiteY37" fmla="*/ 525806 h 2125299"/>
              <a:gd name="connsiteX38" fmla="*/ 3036752 w 12192000"/>
              <a:gd name="connsiteY38" fmla="*/ 528078 h 2125299"/>
              <a:gd name="connsiteX39" fmla="*/ 3060378 w 12192000"/>
              <a:gd name="connsiteY39" fmla="*/ 539826 h 2125299"/>
              <a:gd name="connsiteX40" fmla="*/ 3127182 w 12192000"/>
              <a:gd name="connsiteY40" fmla="*/ 533088 h 2125299"/>
              <a:gd name="connsiteX41" fmla="*/ 3195910 w 12192000"/>
              <a:gd name="connsiteY41" fmla="*/ 550973 h 2125299"/>
              <a:gd name="connsiteX42" fmla="*/ 3617890 w 12192000"/>
              <a:gd name="connsiteY42" fmla="*/ 628206 h 2125299"/>
              <a:gd name="connsiteX43" fmla="*/ 3807441 w 12192000"/>
              <a:gd name="connsiteY43" fmla="*/ 611324 h 2125299"/>
              <a:gd name="connsiteX44" fmla="*/ 4011725 w 12192000"/>
              <a:gd name="connsiteY44" fmla="*/ 646408 h 2125299"/>
              <a:gd name="connsiteX45" fmla="*/ 4031290 w 12192000"/>
              <a:gd name="connsiteY45" fmla="*/ 638696 h 2125299"/>
              <a:gd name="connsiteX46" fmla="*/ 4052821 w 12192000"/>
              <a:gd name="connsiteY46" fmla="*/ 635966 h 2125299"/>
              <a:gd name="connsiteX47" fmla="*/ 4055305 w 12192000"/>
              <a:gd name="connsiteY47" fmla="*/ 637416 h 2125299"/>
              <a:gd name="connsiteX48" fmla="*/ 4079887 w 12192000"/>
              <a:gd name="connsiteY48" fmla="*/ 639545 h 2125299"/>
              <a:gd name="connsiteX49" fmla="*/ 4085575 w 12192000"/>
              <a:gd name="connsiteY49" fmla="*/ 636443 h 2125299"/>
              <a:gd name="connsiteX50" fmla="*/ 4102537 w 12192000"/>
              <a:gd name="connsiteY50" fmla="*/ 636785 h 2125299"/>
              <a:gd name="connsiteX51" fmla="*/ 4136209 w 12192000"/>
              <a:gd name="connsiteY51" fmla="*/ 634447 h 2125299"/>
              <a:gd name="connsiteX52" fmla="*/ 4142265 w 12192000"/>
              <a:gd name="connsiteY52" fmla="*/ 636834 h 2125299"/>
              <a:gd name="connsiteX53" fmla="*/ 4192674 w 12192000"/>
              <a:gd name="connsiteY53" fmla="*/ 637705 h 2125299"/>
              <a:gd name="connsiteX54" fmla="*/ 4193253 w 12192000"/>
              <a:gd name="connsiteY54" fmla="*/ 639059 h 2125299"/>
              <a:gd name="connsiteX55" fmla="*/ 4206961 w 12192000"/>
              <a:gd name="connsiteY55" fmla="*/ 645164 h 2125299"/>
              <a:gd name="connsiteX56" fmla="*/ 4233419 w 12192000"/>
              <a:gd name="connsiteY56" fmla="*/ 653772 h 2125299"/>
              <a:gd name="connsiteX57" fmla="*/ 4293005 w 12192000"/>
              <a:gd name="connsiteY57" fmla="*/ 690218 h 2125299"/>
              <a:gd name="connsiteX58" fmla="*/ 4345548 w 12192000"/>
              <a:gd name="connsiteY58" fmla="*/ 691276 h 2125299"/>
              <a:gd name="connsiteX59" fmla="*/ 4356083 w 12192000"/>
              <a:gd name="connsiteY59" fmla="*/ 692221 h 2125299"/>
              <a:gd name="connsiteX60" fmla="*/ 4356277 w 12192000"/>
              <a:gd name="connsiteY60" fmla="*/ 692542 h 2125299"/>
              <a:gd name="connsiteX61" fmla="*/ 4367359 w 12192000"/>
              <a:gd name="connsiteY61" fmla="*/ 694142 h 2125299"/>
              <a:gd name="connsiteX62" fmla="*/ 4375291 w 12192000"/>
              <a:gd name="connsiteY62" fmla="*/ 693944 h 2125299"/>
              <a:gd name="connsiteX63" fmla="*/ 4395729 w 12192000"/>
              <a:gd name="connsiteY63" fmla="*/ 695779 h 2125299"/>
              <a:gd name="connsiteX64" fmla="*/ 4402661 w 12192000"/>
              <a:gd name="connsiteY64" fmla="*/ 698419 h 2125299"/>
              <a:gd name="connsiteX65" fmla="*/ 4573609 w 12192000"/>
              <a:gd name="connsiteY65" fmla="*/ 786345 h 2125299"/>
              <a:gd name="connsiteX66" fmla="*/ 4696762 w 12192000"/>
              <a:gd name="connsiteY66" fmla="*/ 827919 h 2125299"/>
              <a:gd name="connsiteX67" fmla="*/ 4742697 w 12192000"/>
              <a:gd name="connsiteY67" fmla="*/ 841384 h 2125299"/>
              <a:gd name="connsiteX68" fmla="*/ 4818645 w 12192000"/>
              <a:gd name="connsiteY68" fmla="*/ 872387 h 2125299"/>
              <a:gd name="connsiteX69" fmla="*/ 4869308 w 12192000"/>
              <a:gd name="connsiteY69" fmla="*/ 891588 h 2125299"/>
              <a:gd name="connsiteX70" fmla="*/ 4889144 w 12192000"/>
              <a:gd name="connsiteY70" fmla="*/ 877452 h 2125299"/>
              <a:gd name="connsiteX71" fmla="*/ 4974941 w 12192000"/>
              <a:gd name="connsiteY71" fmla="*/ 919525 h 2125299"/>
              <a:gd name="connsiteX72" fmla="*/ 5031554 w 12192000"/>
              <a:gd name="connsiteY72" fmla="*/ 941054 h 2125299"/>
              <a:gd name="connsiteX73" fmla="*/ 5065247 w 12192000"/>
              <a:gd name="connsiteY73" fmla="*/ 954101 h 2125299"/>
              <a:gd name="connsiteX74" fmla="*/ 5167480 w 12192000"/>
              <a:gd name="connsiteY74" fmla="*/ 975737 h 2125299"/>
              <a:gd name="connsiteX75" fmla="*/ 5367606 w 12192000"/>
              <a:gd name="connsiteY75" fmla="*/ 979572 h 2125299"/>
              <a:gd name="connsiteX76" fmla="*/ 5420147 w 12192000"/>
              <a:gd name="connsiteY76" fmla="*/ 990173 h 2125299"/>
              <a:gd name="connsiteX77" fmla="*/ 5424409 w 12192000"/>
              <a:gd name="connsiteY77" fmla="*/ 996521 h 2125299"/>
              <a:gd name="connsiteX78" fmla="*/ 5510134 w 12192000"/>
              <a:gd name="connsiteY78" fmla="*/ 992406 h 2125299"/>
              <a:gd name="connsiteX79" fmla="*/ 5609186 w 12192000"/>
              <a:gd name="connsiteY79" fmla="*/ 1024593 h 2125299"/>
              <a:gd name="connsiteX80" fmla="*/ 5679724 w 12192000"/>
              <a:gd name="connsiteY80" fmla="*/ 1055016 h 2125299"/>
              <a:gd name="connsiteX81" fmla="*/ 5721088 w 12192000"/>
              <a:gd name="connsiteY81" fmla="*/ 1069425 h 2125299"/>
              <a:gd name="connsiteX82" fmla="*/ 5749177 w 12192000"/>
              <a:gd name="connsiteY82" fmla="*/ 1082850 h 2125299"/>
              <a:gd name="connsiteX83" fmla="*/ 5831496 w 12192000"/>
              <a:gd name="connsiteY83" fmla="*/ 1101199 h 2125299"/>
              <a:gd name="connsiteX84" fmla="*/ 5972470 w 12192000"/>
              <a:gd name="connsiteY84" fmla="*/ 1125001 h 2125299"/>
              <a:gd name="connsiteX85" fmla="*/ 6060089 w 12192000"/>
              <a:gd name="connsiteY85" fmla="*/ 1170157 h 2125299"/>
              <a:gd name="connsiteX86" fmla="*/ 6121076 w 12192000"/>
              <a:gd name="connsiteY86" fmla="*/ 1171554 h 2125299"/>
              <a:gd name="connsiteX87" fmla="*/ 6129536 w 12192000"/>
              <a:gd name="connsiteY87" fmla="*/ 1174362 h 2125299"/>
              <a:gd name="connsiteX88" fmla="*/ 6156730 w 12192000"/>
              <a:gd name="connsiteY88" fmla="*/ 1170983 h 2125299"/>
              <a:gd name="connsiteX89" fmla="*/ 6202072 w 12192000"/>
              <a:gd name="connsiteY89" fmla="*/ 1160220 h 2125299"/>
              <a:gd name="connsiteX90" fmla="*/ 6238235 w 12192000"/>
              <a:gd name="connsiteY90" fmla="*/ 1156854 h 2125299"/>
              <a:gd name="connsiteX91" fmla="*/ 6304671 w 12192000"/>
              <a:gd name="connsiteY91" fmla="*/ 1158193 h 2125299"/>
              <a:gd name="connsiteX92" fmla="*/ 6336324 w 12192000"/>
              <a:gd name="connsiteY92" fmla="*/ 1163356 h 2125299"/>
              <a:gd name="connsiteX93" fmla="*/ 6337500 w 12192000"/>
              <a:gd name="connsiteY93" fmla="*/ 1162803 h 2125299"/>
              <a:gd name="connsiteX94" fmla="*/ 6341015 w 12192000"/>
              <a:gd name="connsiteY94" fmla="*/ 1165794 h 2125299"/>
              <a:gd name="connsiteX95" fmla="*/ 6346894 w 12192000"/>
              <a:gd name="connsiteY95" fmla="*/ 1166857 h 2125299"/>
              <a:gd name="connsiteX96" fmla="*/ 6361616 w 12192000"/>
              <a:gd name="connsiteY96" fmla="*/ 1164764 h 2125299"/>
              <a:gd name="connsiteX97" fmla="*/ 6366928 w 12192000"/>
              <a:gd name="connsiteY97" fmla="*/ 1163151 h 2125299"/>
              <a:gd name="connsiteX98" fmla="*/ 6375178 w 12192000"/>
              <a:gd name="connsiteY98" fmla="*/ 1162548 h 2125299"/>
              <a:gd name="connsiteX99" fmla="*/ 6375449 w 12192000"/>
              <a:gd name="connsiteY99" fmla="*/ 1162796 h 2125299"/>
              <a:gd name="connsiteX100" fmla="*/ 6383035 w 12192000"/>
              <a:gd name="connsiteY100" fmla="*/ 1161716 h 2125299"/>
              <a:gd name="connsiteX101" fmla="*/ 6419268 w 12192000"/>
              <a:gd name="connsiteY101" fmla="*/ 1153120 h 2125299"/>
              <a:gd name="connsiteX102" fmla="*/ 6475903 w 12192000"/>
              <a:gd name="connsiteY102" fmla="*/ 1174324 h 2125299"/>
              <a:gd name="connsiteX103" fmla="*/ 6497710 w 12192000"/>
              <a:gd name="connsiteY103" fmla="*/ 1177087 h 2125299"/>
              <a:gd name="connsiteX104" fmla="*/ 6509733 w 12192000"/>
              <a:gd name="connsiteY104" fmla="*/ 1179965 h 2125299"/>
              <a:gd name="connsiteX105" fmla="*/ 6510723 w 12192000"/>
              <a:gd name="connsiteY105" fmla="*/ 1181048 h 2125299"/>
              <a:gd name="connsiteX106" fmla="*/ 6545420 w 12192000"/>
              <a:gd name="connsiteY106" fmla="*/ 1172676 h 2125299"/>
              <a:gd name="connsiteX107" fmla="*/ 6550594 w 12192000"/>
              <a:gd name="connsiteY107" fmla="*/ 1173675 h 2125299"/>
              <a:gd name="connsiteX108" fmla="*/ 6572484 w 12192000"/>
              <a:gd name="connsiteY108" fmla="*/ 1165516 h 2125299"/>
              <a:gd name="connsiteX109" fmla="*/ 6584180 w 12192000"/>
              <a:gd name="connsiteY109" fmla="*/ 1162742 h 2125299"/>
              <a:gd name="connsiteX110" fmla="*/ 6586682 w 12192000"/>
              <a:gd name="connsiteY110" fmla="*/ 1158988 h 2125299"/>
              <a:gd name="connsiteX111" fmla="*/ 6604353 w 12192000"/>
              <a:gd name="connsiteY111" fmla="*/ 1156401 h 2125299"/>
              <a:gd name="connsiteX112" fmla="*/ 6606684 w 12192000"/>
              <a:gd name="connsiteY112" fmla="*/ 1157225 h 2125299"/>
              <a:gd name="connsiteX113" fmla="*/ 6620136 w 12192000"/>
              <a:gd name="connsiteY113" fmla="*/ 1150923 h 2125299"/>
              <a:gd name="connsiteX114" fmla="*/ 6784576 w 12192000"/>
              <a:gd name="connsiteY114" fmla="*/ 1134382 h 2125299"/>
              <a:gd name="connsiteX115" fmla="*/ 6953259 w 12192000"/>
              <a:gd name="connsiteY115" fmla="*/ 1126462 h 2125299"/>
              <a:gd name="connsiteX116" fmla="*/ 7219588 w 12192000"/>
              <a:gd name="connsiteY116" fmla="*/ 1100407 h 2125299"/>
              <a:gd name="connsiteX117" fmla="*/ 7349606 w 12192000"/>
              <a:gd name="connsiteY117" fmla="*/ 1069052 h 2125299"/>
              <a:gd name="connsiteX118" fmla="*/ 7363183 w 12192000"/>
              <a:gd name="connsiteY118" fmla="*/ 1069146 h 2125299"/>
              <a:gd name="connsiteX119" fmla="*/ 7368692 w 12192000"/>
              <a:gd name="connsiteY119" fmla="*/ 1075406 h 2125299"/>
              <a:gd name="connsiteX120" fmla="*/ 7390331 w 12192000"/>
              <a:gd name="connsiteY120" fmla="*/ 1080015 h 2125299"/>
              <a:gd name="connsiteX121" fmla="*/ 7414856 w 12192000"/>
              <a:gd name="connsiteY121" fmla="*/ 1078449 h 2125299"/>
              <a:gd name="connsiteX122" fmla="*/ 7533470 w 12192000"/>
              <a:gd name="connsiteY122" fmla="*/ 1118699 h 2125299"/>
              <a:gd name="connsiteX123" fmla="*/ 7683987 w 12192000"/>
              <a:gd name="connsiteY123" fmla="*/ 1126505 h 2125299"/>
              <a:gd name="connsiteX124" fmla="*/ 7785748 w 12192000"/>
              <a:gd name="connsiteY124" fmla="*/ 1158299 h 2125299"/>
              <a:gd name="connsiteX125" fmla="*/ 8005963 w 12192000"/>
              <a:gd name="connsiteY125" fmla="*/ 1183261 h 2125299"/>
              <a:gd name="connsiteX126" fmla="*/ 8232344 w 12192000"/>
              <a:gd name="connsiteY126" fmla="*/ 1194168 h 2125299"/>
              <a:gd name="connsiteX127" fmla="*/ 8317643 w 12192000"/>
              <a:gd name="connsiteY127" fmla="*/ 1189823 h 2125299"/>
              <a:gd name="connsiteX128" fmla="*/ 8333297 w 12192000"/>
              <a:gd name="connsiteY128" fmla="*/ 1197210 h 2125299"/>
              <a:gd name="connsiteX129" fmla="*/ 8355125 w 12192000"/>
              <a:gd name="connsiteY129" fmla="*/ 1201619 h 2125299"/>
              <a:gd name="connsiteX130" fmla="*/ 8461336 w 12192000"/>
              <a:gd name="connsiteY130" fmla="*/ 1218091 h 2125299"/>
              <a:gd name="connsiteX131" fmla="*/ 8523472 w 12192000"/>
              <a:gd name="connsiteY131" fmla="*/ 1230508 h 2125299"/>
              <a:gd name="connsiteX132" fmla="*/ 8544856 w 12192000"/>
              <a:gd name="connsiteY132" fmla="*/ 1239250 h 2125299"/>
              <a:gd name="connsiteX133" fmla="*/ 8576214 w 12192000"/>
              <a:gd name="connsiteY133" fmla="*/ 1248753 h 2125299"/>
              <a:gd name="connsiteX134" fmla="*/ 8629837 w 12192000"/>
              <a:gd name="connsiteY134" fmla="*/ 1268640 h 2125299"/>
              <a:gd name="connsiteX135" fmla="*/ 8659879 w 12192000"/>
              <a:gd name="connsiteY135" fmla="*/ 1274374 h 2125299"/>
              <a:gd name="connsiteX136" fmla="*/ 8675677 w 12192000"/>
              <a:gd name="connsiteY136" fmla="*/ 1281034 h 2125299"/>
              <a:gd name="connsiteX137" fmla="*/ 8682750 w 12192000"/>
              <a:gd name="connsiteY137" fmla="*/ 1281651 h 2125299"/>
              <a:gd name="connsiteX138" fmla="*/ 8705601 w 12192000"/>
              <a:gd name="connsiteY138" fmla="*/ 1286034 h 2125299"/>
              <a:gd name="connsiteX139" fmla="*/ 8718807 w 12192000"/>
              <a:gd name="connsiteY139" fmla="*/ 1288013 h 2125299"/>
              <a:gd name="connsiteX140" fmla="*/ 8724103 w 12192000"/>
              <a:gd name="connsiteY140" fmla="*/ 1288607 h 2125299"/>
              <a:gd name="connsiteX141" fmla="*/ 8736572 w 12192000"/>
              <a:gd name="connsiteY141" fmla="*/ 1286058 h 2125299"/>
              <a:gd name="connsiteX142" fmla="*/ 8751387 w 12192000"/>
              <a:gd name="connsiteY142" fmla="*/ 1290031 h 2125299"/>
              <a:gd name="connsiteX143" fmla="*/ 8768967 w 12192000"/>
              <a:gd name="connsiteY143" fmla="*/ 1288260 h 2125299"/>
              <a:gd name="connsiteX144" fmla="*/ 8772325 w 12192000"/>
              <a:gd name="connsiteY144" fmla="*/ 1292299 h 2125299"/>
              <a:gd name="connsiteX145" fmla="*/ 8785247 w 12192000"/>
              <a:gd name="connsiteY145" fmla="*/ 1297830 h 2125299"/>
              <a:gd name="connsiteX146" fmla="*/ 8797751 w 12192000"/>
              <a:gd name="connsiteY146" fmla="*/ 1295468 h 2125299"/>
              <a:gd name="connsiteX147" fmla="*/ 8822720 w 12192000"/>
              <a:gd name="connsiteY147" fmla="*/ 1296564 h 2125299"/>
              <a:gd name="connsiteX148" fmla="*/ 8829318 w 12192000"/>
              <a:gd name="connsiteY148" fmla="*/ 1298191 h 2125299"/>
              <a:gd name="connsiteX149" fmla="*/ 8853895 w 12192000"/>
              <a:gd name="connsiteY149" fmla="*/ 1296301 h 2125299"/>
              <a:gd name="connsiteX150" fmla="*/ 8892118 w 12192000"/>
              <a:gd name="connsiteY150" fmla="*/ 1297302 h 2125299"/>
              <a:gd name="connsiteX151" fmla="*/ 8935230 w 12192000"/>
              <a:gd name="connsiteY151" fmla="*/ 1301476 h 2125299"/>
              <a:gd name="connsiteX152" fmla="*/ 8948167 w 12192000"/>
              <a:gd name="connsiteY152" fmla="*/ 1299058 h 2125299"/>
              <a:gd name="connsiteX153" fmla="*/ 9028684 w 12192000"/>
              <a:gd name="connsiteY153" fmla="*/ 1300436 h 2125299"/>
              <a:gd name="connsiteX154" fmla="*/ 9051337 w 12192000"/>
              <a:gd name="connsiteY154" fmla="*/ 1300689 h 2125299"/>
              <a:gd name="connsiteX155" fmla="*/ 9070163 w 12192000"/>
              <a:gd name="connsiteY155" fmla="*/ 1304972 h 2125299"/>
              <a:gd name="connsiteX156" fmla="*/ 9073963 w 12192000"/>
              <a:gd name="connsiteY156" fmla="*/ 1309506 h 2125299"/>
              <a:gd name="connsiteX157" fmla="*/ 9086320 w 12192000"/>
              <a:gd name="connsiteY157" fmla="*/ 1310298 h 2125299"/>
              <a:gd name="connsiteX158" fmla="*/ 9089471 w 12192000"/>
              <a:gd name="connsiteY158" fmla="*/ 1311358 h 2125299"/>
              <a:gd name="connsiteX159" fmla="*/ 9107676 w 12192000"/>
              <a:gd name="connsiteY159" fmla="*/ 1316584 h 2125299"/>
              <a:gd name="connsiteX160" fmla="*/ 9149901 w 12192000"/>
              <a:gd name="connsiteY160" fmla="*/ 1306656 h 2125299"/>
              <a:gd name="connsiteX161" fmla="*/ 9262304 w 12192000"/>
              <a:gd name="connsiteY161" fmla="*/ 1348602 h 2125299"/>
              <a:gd name="connsiteX162" fmla="*/ 9493560 w 12192000"/>
              <a:gd name="connsiteY162" fmla="*/ 1323148 h 2125299"/>
              <a:gd name="connsiteX163" fmla="*/ 9613897 w 12192000"/>
              <a:gd name="connsiteY163" fmla="*/ 1296362 h 2125299"/>
              <a:gd name="connsiteX164" fmla="*/ 9755919 w 12192000"/>
              <a:gd name="connsiteY164" fmla="*/ 1300437 h 2125299"/>
              <a:gd name="connsiteX165" fmla="*/ 9766956 w 12192000"/>
              <a:gd name="connsiteY165" fmla="*/ 1293981 h 2125299"/>
              <a:gd name="connsiteX166" fmla="*/ 9780437 w 12192000"/>
              <a:gd name="connsiteY166" fmla="*/ 1290436 h 2125299"/>
              <a:gd name="connsiteX167" fmla="*/ 9782402 w 12192000"/>
              <a:gd name="connsiteY167" fmla="*/ 1291119 h 2125299"/>
              <a:gd name="connsiteX168" fmla="*/ 9799006 w 12192000"/>
              <a:gd name="connsiteY168" fmla="*/ 1290314 h 2125299"/>
              <a:gd name="connsiteX169" fmla="*/ 9802018 w 12192000"/>
              <a:gd name="connsiteY169" fmla="*/ 1287906 h 2125299"/>
              <a:gd name="connsiteX170" fmla="*/ 9813214 w 12192000"/>
              <a:gd name="connsiteY170" fmla="*/ 1286655 h 2125299"/>
              <a:gd name="connsiteX171" fmla="*/ 9834744 w 12192000"/>
              <a:gd name="connsiteY171" fmla="*/ 1282304 h 2125299"/>
              <a:gd name="connsiteX172" fmla="*/ 9839266 w 12192000"/>
              <a:gd name="connsiteY172" fmla="*/ 1283258 h 2125299"/>
              <a:gd name="connsiteX173" fmla="*/ 9872506 w 12192000"/>
              <a:gd name="connsiteY173" fmla="*/ 1279450 h 2125299"/>
              <a:gd name="connsiteX174" fmla="*/ 9873201 w 12192000"/>
              <a:gd name="connsiteY174" fmla="*/ 1280237 h 2125299"/>
              <a:gd name="connsiteX175" fmla="*/ 9883598 w 12192000"/>
              <a:gd name="connsiteY175" fmla="*/ 1282829 h 2125299"/>
              <a:gd name="connsiteX176" fmla="*/ 9902934 w 12192000"/>
              <a:gd name="connsiteY176" fmla="*/ 1285869 h 2125299"/>
              <a:gd name="connsiteX177" fmla="*/ 9950428 w 12192000"/>
              <a:gd name="connsiteY177" fmla="*/ 1303266 h 2125299"/>
              <a:gd name="connsiteX178" fmla="*/ 9985112 w 12192000"/>
              <a:gd name="connsiteY178" fmla="*/ 1299387 h 2125299"/>
              <a:gd name="connsiteX179" fmla="*/ 9992235 w 12192000"/>
              <a:gd name="connsiteY179" fmla="*/ 1299065 h 2125299"/>
              <a:gd name="connsiteX180" fmla="*/ 9992437 w 12192000"/>
              <a:gd name="connsiteY180" fmla="*/ 1299247 h 2125299"/>
              <a:gd name="connsiteX181" fmla="*/ 10000070 w 12192000"/>
              <a:gd name="connsiteY181" fmla="*/ 1299279 h 2125299"/>
              <a:gd name="connsiteX182" fmla="*/ 10005225 w 12192000"/>
              <a:gd name="connsiteY182" fmla="*/ 1298474 h 2125299"/>
              <a:gd name="connsiteX183" fmla="*/ 10019046 w 12192000"/>
              <a:gd name="connsiteY183" fmla="*/ 1297845 h 2125299"/>
              <a:gd name="connsiteX184" fmla="*/ 10024200 w 12192000"/>
              <a:gd name="connsiteY184" fmla="*/ 1298881 h 2125299"/>
              <a:gd name="connsiteX185" fmla="*/ 10026818 w 12192000"/>
              <a:gd name="connsiteY185" fmla="*/ 1301095 h 2125299"/>
              <a:gd name="connsiteX186" fmla="*/ 10027999 w 12192000"/>
              <a:gd name="connsiteY186" fmla="*/ 1300783 h 2125299"/>
              <a:gd name="connsiteX187" fmla="*/ 10055841 w 12192000"/>
              <a:gd name="connsiteY187" fmla="*/ 1305977 h 2125299"/>
              <a:gd name="connsiteX188" fmla="*/ 10116121 w 12192000"/>
              <a:gd name="connsiteY188" fmla="*/ 1310447 h 2125299"/>
              <a:gd name="connsiteX189" fmla="*/ 10149729 w 12192000"/>
              <a:gd name="connsiteY189" fmla="*/ 1310106 h 2125299"/>
              <a:gd name="connsiteX190" fmla="*/ 10242783 w 12192000"/>
              <a:gd name="connsiteY190" fmla="*/ 1312346 h 2125299"/>
              <a:gd name="connsiteX191" fmla="*/ 10336949 w 12192000"/>
              <a:gd name="connsiteY191" fmla="*/ 1317004 h 2125299"/>
              <a:gd name="connsiteX192" fmla="*/ 10388250 w 12192000"/>
              <a:gd name="connsiteY192" fmla="*/ 1332853 h 2125299"/>
              <a:gd name="connsiteX193" fmla="*/ 10393650 w 12192000"/>
              <a:gd name="connsiteY193" fmla="*/ 1333152 h 2125299"/>
              <a:gd name="connsiteX194" fmla="*/ 10406360 w 12192000"/>
              <a:gd name="connsiteY194" fmla="*/ 1330606 h 2125299"/>
              <a:gd name="connsiteX195" fmla="*/ 10410804 w 12192000"/>
              <a:gd name="connsiteY195" fmla="*/ 1329096 h 2125299"/>
              <a:gd name="connsiteX196" fmla="*/ 10418022 w 12192000"/>
              <a:gd name="connsiteY196" fmla="*/ 1328064 h 2125299"/>
              <a:gd name="connsiteX197" fmla="*/ 10418307 w 12192000"/>
              <a:gd name="connsiteY197" fmla="*/ 1328215 h 2125299"/>
              <a:gd name="connsiteX198" fmla="*/ 10424860 w 12192000"/>
              <a:gd name="connsiteY198" fmla="*/ 1326903 h 2125299"/>
              <a:gd name="connsiteX199" fmla="*/ 10455564 w 12192000"/>
              <a:gd name="connsiteY199" fmla="*/ 1318254 h 2125299"/>
              <a:gd name="connsiteX200" fmla="*/ 10509396 w 12192000"/>
              <a:gd name="connsiteY200" fmla="*/ 1328741 h 2125299"/>
              <a:gd name="connsiteX201" fmla="*/ 10529213 w 12192000"/>
              <a:gd name="connsiteY201" fmla="*/ 1329036 h 2125299"/>
              <a:gd name="connsiteX202" fmla="*/ 10540366 w 12192000"/>
              <a:gd name="connsiteY202" fmla="*/ 1330136 h 2125299"/>
              <a:gd name="connsiteX203" fmla="*/ 10541428 w 12192000"/>
              <a:gd name="connsiteY203" fmla="*/ 1330813 h 2125299"/>
              <a:gd name="connsiteX204" fmla="*/ 10570809 w 12192000"/>
              <a:gd name="connsiteY204" fmla="*/ 1322434 h 2125299"/>
              <a:gd name="connsiteX205" fmla="*/ 10575570 w 12192000"/>
              <a:gd name="connsiteY205" fmla="*/ 1322740 h 2125299"/>
              <a:gd name="connsiteX206" fmla="*/ 10593618 w 12192000"/>
              <a:gd name="connsiteY206" fmla="*/ 1315463 h 2125299"/>
              <a:gd name="connsiteX207" fmla="*/ 10603529 w 12192000"/>
              <a:gd name="connsiteY207" fmla="*/ 1312671 h 2125299"/>
              <a:gd name="connsiteX208" fmla="*/ 10605118 w 12192000"/>
              <a:gd name="connsiteY208" fmla="*/ 1309883 h 2125299"/>
              <a:gd name="connsiteX209" fmla="*/ 10620364 w 12192000"/>
              <a:gd name="connsiteY209" fmla="*/ 1306777 h 2125299"/>
              <a:gd name="connsiteX210" fmla="*/ 10622574 w 12192000"/>
              <a:gd name="connsiteY210" fmla="*/ 1307174 h 2125299"/>
              <a:gd name="connsiteX211" fmla="*/ 10633450 w 12192000"/>
              <a:gd name="connsiteY211" fmla="*/ 1301809 h 2125299"/>
              <a:gd name="connsiteX212" fmla="*/ 10640509 w 12192000"/>
              <a:gd name="connsiteY212" fmla="*/ 1293921 h 2125299"/>
              <a:gd name="connsiteX213" fmla="*/ 10776587 w 12192000"/>
              <a:gd name="connsiteY213" fmla="*/ 1278128 h 2125299"/>
              <a:gd name="connsiteX214" fmla="*/ 10876189 w 12192000"/>
              <a:gd name="connsiteY214" fmla="*/ 1235011 h 2125299"/>
              <a:gd name="connsiteX215" fmla="*/ 10950506 w 12192000"/>
              <a:gd name="connsiteY215" fmla="*/ 1227199 h 2125299"/>
              <a:gd name="connsiteX216" fmla="*/ 10984089 w 12192000"/>
              <a:gd name="connsiteY216" fmla="*/ 1239171 h 2125299"/>
              <a:gd name="connsiteX217" fmla="*/ 11159856 w 12192000"/>
              <a:gd name="connsiteY217" fmla="*/ 1205133 h 2125299"/>
              <a:gd name="connsiteX218" fmla="*/ 11208918 w 12192000"/>
              <a:gd name="connsiteY218" fmla="*/ 1203323 h 2125299"/>
              <a:gd name="connsiteX219" fmla="*/ 11243596 w 12192000"/>
              <a:gd name="connsiteY219" fmla="*/ 1187671 h 2125299"/>
              <a:gd name="connsiteX220" fmla="*/ 11263481 w 12192000"/>
              <a:gd name="connsiteY220" fmla="*/ 1190273 h 2125299"/>
              <a:gd name="connsiteX221" fmla="*/ 11267006 w 12192000"/>
              <a:gd name="connsiteY221" fmla="*/ 1190876 h 2125299"/>
              <a:gd name="connsiteX222" fmla="*/ 11279071 w 12192000"/>
              <a:gd name="connsiteY222" fmla="*/ 1189933 h 2125299"/>
              <a:gd name="connsiteX223" fmla="*/ 11285012 w 12192000"/>
              <a:gd name="connsiteY223" fmla="*/ 1193861 h 2125299"/>
              <a:gd name="connsiteX224" fmla="*/ 11304992 w 12192000"/>
              <a:gd name="connsiteY224" fmla="*/ 1195447 h 2125299"/>
              <a:gd name="connsiteX225" fmla="*/ 11326494 w 12192000"/>
              <a:gd name="connsiteY225" fmla="*/ 1192540 h 2125299"/>
              <a:gd name="connsiteX226" fmla="*/ 11425714 w 12192000"/>
              <a:gd name="connsiteY226" fmla="*/ 1174055 h 2125299"/>
              <a:gd name="connsiteX227" fmla="*/ 11486762 w 12192000"/>
              <a:gd name="connsiteY227" fmla="*/ 1165661 h 2125299"/>
              <a:gd name="connsiteX228" fmla="*/ 11512604 w 12192000"/>
              <a:gd name="connsiteY228" fmla="*/ 1166655 h 2125299"/>
              <a:gd name="connsiteX229" fmla="*/ 11546907 w 12192000"/>
              <a:gd name="connsiteY229" fmla="*/ 1165230 h 2125299"/>
              <a:gd name="connsiteX230" fmla="*/ 11609497 w 12192000"/>
              <a:gd name="connsiteY230" fmla="*/ 1165957 h 2125299"/>
              <a:gd name="connsiteX231" fmla="*/ 11690028 w 12192000"/>
              <a:gd name="connsiteY231" fmla="*/ 1161299 h 2125299"/>
              <a:gd name="connsiteX232" fmla="*/ 11737363 w 12192000"/>
              <a:gd name="connsiteY232" fmla="*/ 1140042 h 2125299"/>
              <a:gd name="connsiteX233" fmla="*/ 11744299 w 12192000"/>
              <a:gd name="connsiteY233" fmla="*/ 1142517 h 2125299"/>
              <a:gd name="connsiteX234" fmla="*/ 11782489 w 12192000"/>
              <a:gd name="connsiteY234" fmla="*/ 1136559 h 2125299"/>
              <a:gd name="connsiteX235" fmla="*/ 11902393 w 12192000"/>
              <a:gd name="connsiteY235" fmla="*/ 1094179 h 2125299"/>
              <a:gd name="connsiteX236" fmla="*/ 11977404 w 12192000"/>
              <a:gd name="connsiteY236" fmla="*/ 1083129 h 2125299"/>
              <a:gd name="connsiteX237" fmla="*/ 12006265 w 12192000"/>
              <a:gd name="connsiteY237" fmla="*/ 1082677 h 2125299"/>
              <a:gd name="connsiteX238" fmla="*/ 12054478 w 12192000"/>
              <a:gd name="connsiteY238" fmla="*/ 1081702 h 2125299"/>
              <a:gd name="connsiteX239" fmla="*/ 12135890 w 12192000"/>
              <a:gd name="connsiteY239" fmla="*/ 1073294 h 2125299"/>
              <a:gd name="connsiteX240" fmla="*/ 12147804 w 12192000"/>
              <a:gd name="connsiteY240" fmla="*/ 1069307 h 2125299"/>
              <a:gd name="connsiteX241" fmla="*/ 12150693 w 12192000"/>
              <a:gd name="connsiteY241" fmla="*/ 1067201 h 2125299"/>
              <a:gd name="connsiteX242" fmla="*/ 12173723 w 12192000"/>
              <a:gd name="connsiteY242" fmla="*/ 1070977 h 2125299"/>
              <a:gd name="connsiteX243" fmla="*/ 12176111 w 12192000"/>
              <a:gd name="connsiteY243" fmla="*/ 1070987 h 2125299"/>
              <a:gd name="connsiteX244" fmla="*/ 12178994 w 12192000"/>
              <a:gd name="connsiteY244" fmla="*/ 1072387 h 2125299"/>
              <a:gd name="connsiteX245" fmla="*/ 12181611 w 12192000"/>
              <a:gd name="connsiteY245" fmla="*/ 1071008 h 2125299"/>
              <a:gd name="connsiteX246" fmla="*/ 12192000 w 12192000"/>
              <a:gd name="connsiteY246" fmla="*/ 1071048 h 2125299"/>
              <a:gd name="connsiteX247" fmla="*/ 12192000 w 12192000"/>
              <a:gd name="connsiteY247" fmla="*/ 2125299 h 2125299"/>
              <a:gd name="connsiteX248" fmla="*/ 0 w 12192000"/>
              <a:gd name="connsiteY248" fmla="*/ 2125299 h 2125299"/>
              <a:gd name="connsiteX249" fmla="*/ 0 w 12192000"/>
              <a:gd name="connsiteY249" fmla="*/ 36535 h 2125299"/>
              <a:gd name="connsiteX250" fmla="*/ 4593 w 12192000"/>
              <a:gd name="connsiteY250" fmla="*/ 36274 h 2125299"/>
              <a:gd name="connsiteX251" fmla="*/ 47461 w 12192000"/>
              <a:gd name="connsiteY251" fmla="*/ 44659 h 2125299"/>
              <a:gd name="connsiteX252" fmla="*/ 112677 w 12192000"/>
              <a:gd name="connsiteY252" fmla="*/ 44560 h 2125299"/>
              <a:gd name="connsiteX253" fmla="*/ 245484 w 12192000"/>
              <a:gd name="connsiteY253" fmla="*/ 35818 h 2125299"/>
              <a:gd name="connsiteX254" fmla="*/ 272548 w 12192000"/>
              <a:gd name="connsiteY254" fmla="*/ 748 h 212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2192000" h="2125299">
                <a:moveTo>
                  <a:pt x="272548" y="748"/>
                </a:moveTo>
                <a:cubicBezTo>
                  <a:pt x="300773" y="-3981"/>
                  <a:pt x="297569" y="14952"/>
                  <a:pt x="308291" y="23198"/>
                </a:cubicBezTo>
                <a:cubicBezTo>
                  <a:pt x="340262" y="26255"/>
                  <a:pt x="330461" y="41869"/>
                  <a:pt x="331008" y="54644"/>
                </a:cubicBezTo>
                <a:cubicBezTo>
                  <a:pt x="369402" y="30367"/>
                  <a:pt x="420320" y="70535"/>
                  <a:pt x="473809" y="84832"/>
                </a:cubicBezTo>
                <a:cubicBezTo>
                  <a:pt x="506333" y="90620"/>
                  <a:pt x="567396" y="41123"/>
                  <a:pt x="590515" y="75759"/>
                </a:cubicBezTo>
                <a:cubicBezTo>
                  <a:pt x="612115" y="71703"/>
                  <a:pt x="634725" y="104592"/>
                  <a:pt x="658737" y="81853"/>
                </a:cubicBezTo>
                <a:cubicBezTo>
                  <a:pt x="706341" y="100074"/>
                  <a:pt x="725776" y="89978"/>
                  <a:pt x="765295" y="112320"/>
                </a:cubicBezTo>
                <a:cubicBezTo>
                  <a:pt x="818532" y="124622"/>
                  <a:pt x="787086" y="81482"/>
                  <a:pt x="858608" y="106788"/>
                </a:cubicBezTo>
                <a:cubicBezTo>
                  <a:pt x="895761" y="102557"/>
                  <a:pt x="935587" y="104035"/>
                  <a:pt x="974247" y="111079"/>
                </a:cubicBezTo>
                <a:cubicBezTo>
                  <a:pt x="974127" y="119250"/>
                  <a:pt x="994918" y="112711"/>
                  <a:pt x="1003034" y="112399"/>
                </a:cubicBezTo>
                <a:cubicBezTo>
                  <a:pt x="1000287" y="117079"/>
                  <a:pt x="1014226" y="123070"/>
                  <a:pt x="1021976" y="120548"/>
                </a:cubicBezTo>
                <a:cubicBezTo>
                  <a:pt x="1146046" y="131898"/>
                  <a:pt x="1055591" y="159686"/>
                  <a:pt x="1139777" y="150384"/>
                </a:cubicBezTo>
                <a:cubicBezTo>
                  <a:pt x="1188859" y="156192"/>
                  <a:pt x="1156371" y="209898"/>
                  <a:pt x="1218983" y="195098"/>
                </a:cubicBezTo>
                <a:cubicBezTo>
                  <a:pt x="1275870" y="208244"/>
                  <a:pt x="1300521" y="236425"/>
                  <a:pt x="1361600" y="234226"/>
                </a:cubicBezTo>
                <a:cubicBezTo>
                  <a:pt x="1414808" y="246619"/>
                  <a:pt x="1456011" y="265360"/>
                  <a:pt x="1504917" y="269480"/>
                </a:cubicBezTo>
                <a:cubicBezTo>
                  <a:pt x="1519320" y="280137"/>
                  <a:pt x="1535053" y="286642"/>
                  <a:pt x="1557836" y="280554"/>
                </a:cubicBezTo>
                <a:cubicBezTo>
                  <a:pt x="1605776" y="294936"/>
                  <a:pt x="1609335" y="311659"/>
                  <a:pt x="1647629" y="307747"/>
                </a:cubicBezTo>
                <a:cubicBezTo>
                  <a:pt x="1666638" y="346333"/>
                  <a:pt x="1672614" y="318726"/>
                  <a:pt x="1707141" y="324382"/>
                </a:cubicBezTo>
                <a:cubicBezTo>
                  <a:pt x="1736108" y="326807"/>
                  <a:pt x="1699400" y="302916"/>
                  <a:pt x="1724737" y="308887"/>
                </a:cubicBezTo>
                <a:cubicBezTo>
                  <a:pt x="1745135" y="323634"/>
                  <a:pt x="1761521" y="302463"/>
                  <a:pt x="1781695" y="319023"/>
                </a:cubicBezTo>
                <a:cubicBezTo>
                  <a:pt x="1761843" y="332654"/>
                  <a:pt x="1837758" y="332510"/>
                  <a:pt x="1828035" y="346772"/>
                </a:cubicBezTo>
                <a:cubicBezTo>
                  <a:pt x="1867636" y="334316"/>
                  <a:pt x="1858787" y="361995"/>
                  <a:pt x="1894553" y="365435"/>
                </a:cubicBezTo>
                <a:cubicBezTo>
                  <a:pt x="1915264" y="362489"/>
                  <a:pt x="1926753" y="364436"/>
                  <a:pt x="1934204" y="376782"/>
                </a:cubicBezTo>
                <a:cubicBezTo>
                  <a:pt x="2031236" y="361281"/>
                  <a:pt x="1975806" y="387596"/>
                  <a:pt x="2049782" y="392960"/>
                </a:cubicBezTo>
                <a:cubicBezTo>
                  <a:pt x="2115757" y="394947"/>
                  <a:pt x="2184552" y="404263"/>
                  <a:pt x="2265893" y="385484"/>
                </a:cubicBezTo>
                <a:cubicBezTo>
                  <a:pt x="2283766" y="378565"/>
                  <a:pt x="2310299" y="382053"/>
                  <a:pt x="2325155" y="393272"/>
                </a:cubicBezTo>
                <a:cubicBezTo>
                  <a:pt x="2327713" y="395203"/>
                  <a:pt x="2329819" y="397295"/>
                  <a:pt x="2331409" y="399482"/>
                </a:cubicBezTo>
                <a:cubicBezTo>
                  <a:pt x="2383074" y="384393"/>
                  <a:pt x="2394630" y="402833"/>
                  <a:pt x="2422463" y="390427"/>
                </a:cubicBezTo>
                <a:cubicBezTo>
                  <a:pt x="2480963" y="399082"/>
                  <a:pt x="2512105" y="428125"/>
                  <a:pt x="2537405" y="417512"/>
                </a:cubicBezTo>
                <a:cubicBezTo>
                  <a:pt x="2564140" y="426365"/>
                  <a:pt x="2589155" y="454512"/>
                  <a:pt x="2621233" y="444423"/>
                </a:cubicBezTo>
                <a:cubicBezTo>
                  <a:pt x="2614640" y="458365"/>
                  <a:pt x="2659823" y="443488"/>
                  <a:pt x="2669487" y="456714"/>
                </a:cubicBezTo>
                <a:cubicBezTo>
                  <a:pt x="2675299" y="467500"/>
                  <a:pt x="2690364" y="465501"/>
                  <a:pt x="2703214" y="468763"/>
                </a:cubicBezTo>
                <a:cubicBezTo>
                  <a:pt x="2714773" y="479400"/>
                  <a:pt x="2776516" y="485708"/>
                  <a:pt x="2796522" y="482734"/>
                </a:cubicBezTo>
                <a:cubicBezTo>
                  <a:pt x="2851002" y="467755"/>
                  <a:pt x="2910424" y="509729"/>
                  <a:pt x="2954312" y="498914"/>
                </a:cubicBezTo>
                <a:cubicBezTo>
                  <a:pt x="2966698" y="499167"/>
                  <a:pt x="2977443" y="501036"/>
                  <a:pt x="2987112" y="503901"/>
                </a:cubicBezTo>
                <a:lnTo>
                  <a:pt x="3012152" y="514318"/>
                </a:lnTo>
                <a:lnTo>
                  <a:pt x="3015213" y="522079"/>
                </a:lnTo>
                <a:lnTo>
                  <a:pt x="3032748" y="525806"/>
                </a:lnTo>
                <a:lnTo>
                  <a:pt x="3036752" y="528078"/>
                </a:lnTo>
                <a:cubicBezTo>
                  <a:pt x="3044383" y="532445"/>
                  <a:pt x="3052071" y="536569"/>
                  <a:pt x="3060378" y="539826"/>
                </a:cubicBezTo>
                <a:cubicBezTo>
                  <a:pt x="3071778" y="509185"/>
                  <a:pt x="3132923" y="562486"/>
                  <a:pt x="3127182" y="533088"/>
                </a:cubicBezTo>
                <a:cubicBezTo>
                  <a:pt x="3174813" y="545658"/>
                  <a:pt x="3156853" y="514378"/>
                  <a:pt x="3195910" y="550973"/>
                </a:cubicBezTo>
                <a:cubicBezTo>
                  <a:pt x="3342236" y="558561"/>
                  <a:pt x="3472797" y="635110"/>
                  <a:pt x="3617890" y="628206"/>
                </a:cubicBezTo>
                <a:cubicBezTo>
                  <a:pt x="3645805" y="596605"/>
                  <a:pt x="3775341" y="607010"/>
                  <a:pt x="3807441" y="611324"/>
                </a:cubicBezTo>
                <a:cubicBezTo>
                  <a:pt x="3880134" y="625722"/>
                  <a:pt x="3950105" y="614086"/>
                  <a:pt x="4011725" y="646408"/>
                </a:cubicBezTo>
                <a:cubicBezTo>
                  <a:pt x="4017524" y="642820"/>
                  <a:pt x="4024139" y="640356"/>
                  <a:pt x="4031290" y="638696"/>
                </a:cubicBezTo>
                <a:lnTo>
                  <a:pt x="4052821" y="635966"/>
                </a:lnTo>
                <a:lnTo>
                  <a:pt x="4055305" y="637416"/>
                </a:lnTo>
                <a:cubicBezTo>
                  <a:pt x="4066790" y="641084"/>
                  <a:pt x="4074240" y="641116"/>
                  <a:pt x="4079887" y="639545"/>
                </a:cubicBezTo>
                <a:lnTo>
                  <a:pt x="4085575" y="636443"/>
                </a:lnTo>
                <a:lnTo>
                  <a:pt x="4102537" y="636785"/>
                </a:lnTo>
                <a:lnTo>
                  <a:pt x="4136209" y="634447"/>
                </a:lnTo>
                <a:lnTo>
                  <a:pt x="4142265" y="636834"/>
                </a:lnTo>
                <a:lnTo>
                  <a:pt x="4192674" y="637705"/>
                </a:lnTo>
                <a:lnTo>
                  <a:pt x="4193253" y="639059"/>
                </a:lnTo>
                <a:cubicBezTo>
                  <a:pt x="4195705" y="642113"/>
                  <a:pt x="4199680" y="644404"/>
                  <a:pt x="4206961" y="645164"/>
                </a:cubicBezTo>
                <a:cubicBezTo>
                  <a:pt x="4194106" y="663647"/>
                  <a:pt x="4210815" y="653163"/>
                  <a:pt x="4233419" y="653772"/>
                </a:cubicBezTo>
                <a:cubicBezTo>
                  <a:pt x="4218498" y="682616"/>
                  <a:pt x="4283718" y="672474"/>
                  <a:pt x="4293005" y="690218"/>
                </a:cubicBezTo>
                <a:cubicBezTo>
                  <a:pt x="4309947" y="690014"/>
                  <a:pt x="4327590" y="690326"/>
                  <a:pt x="4345548" y="691276"/>
                </a:cubicBezTo>
                <a:lnTo>
                  <a:pt x="4356083" y="692221"/>
                </a:lnTo>
                <a:lnTo>
                  <a:pt x="4356277" y="692542"/>
                </a:lnTo>
                <a:cubicBezTo>
                  <a:pt x="4358532" y="693394"/>
                  <a:pt x="4361984" y="693947"/>
                  <a:pt x="4367359" y="694142"/>
                </a:cubicBezTo>
                <a:lnTo>
                  <a:pt x="4375291" y="693944"/>
                </a:lnTo>
                <a:lnTo>
                  <a:pt x="4395729" y="695779"/>
                </a:lnTo>
                <a:lnTo>
                  <a:pt x="4402661" y="698419"/>
                </a:lnTo>
                <a:cubicBezTo>
                  <a:pt x="4432309" y="713514"/>
                  <a:pt x="4515126" y="733668"/>
                  <a:pt x="4573609" y="786345"/>
                </a:cubicBezTo>
                <a:cubicBezTo>
                  <a:pt x="4619496" y="801105"/>
                  <a:pt x="4652856" y="821411"/>
                  <a:pt x="4696762" y="827919"/>
                </a:cubicBezTo>
                <a:cubicBezTo>
                  <a:pt x="4707448" y="839001"/>
                  <a:pt x="4720338" y="846124"/>
                  <a:pt x="4742697" y="841384"/>
                </a:cubicBezTo>
                <a:cubicBezTo>
                  <a:pt x="4783280" y="857804"/>
                  <a:pt x="4782565" y="874219"/>
                  <a:pt x="4818645" y="872387"/>
                </a:cubicBezTo>
                <a:cubicBezTo>
                  <a:pt x="4829149" y="889552"/>
                  <a:pt x="4838965" y="884325"/>
                  <a:pt x="4869308" y="891588"/>
                </a:cubicBezTo>
                <a:cubicBezTo>
                  <a:pt x="4895318" y="895427"/>
                  <a:pt x="4867308" y="870356"/>
                  <a:pt x="4889144" y="877452"/>
                </a:cubicBezTo>
                <a:cubicBezTo>
                  <a:pt x="4906750" y="882107"/>
                  <a:pt x="4951206" y="908924"/>
                  <a:pt x="4974941" y="919525"/>
                </a:cubicBezTo>
                <a:cubicBezTo>
                  <a:pt x="5014251" y="909466"/>
                  <a:pt x="4999546" y="935881"/>
                  <a:pt x="5031554" y="941054"/>
                </a:cubicBezTo>
                <a:cubicBezTo>
                  <a:pt x="5051264" y="939258"/>
                  <a:pt x="5061344" y="941736"/>
                  <a:pt x="5065247" y="954101"/>
                </a:cubicBezTo>
                <a:cubicBezTo>
                  <a:pt x="5157993" y="944037"/>
                  <a:pt x="5100857" y="966735"/>
                  <a:pt x="5167480" y="975737"/>
                </a:cubicBezTo>
                <a:cubicBezTo>
                  <a:pt x="5227558" y="981052"/>
                  <a:pt x="5288483" y="993624"/>
                  <a:pt x="5367606" y="979572"/>
                </a:cubicBezTo>
                <a:cubicBezTo>
                  <a:pt x="5385656" y="973774"/>
                  <a:pt x="5409182" y="978520"/>
                  <a:pt x="5420147" y="990173"/>
                </a:cubicBezTo>
                <a:cubicBezTo>
                  <a:pt x="5422034" y="992178"/>
                  <a:pt x="5423469" y="994317"/>
                  <a:pt x="5424409" y="996521"/>
                </a:cubicBezTo>
                <a:cubicBezTo>
                  <a:pt x="5475416" y="984529"/>
                  <a:pt x="5481637" y="1003019"/>
                  <a:pt x="5510134" y="992406"/>
                </a:cubicBezTo>
                <a:cubicBezTo>
                  <a:pt x="5561767" y="1003808"/>
                  <a:pt x="5583442" y="1033596"/>
                  <a:pt x="5609186" y="1024593"/>
                </a:cubicBezTo>
                <a:cubicBezTo>
                  <a:pt x="5631617" y="1034559"/>
                  <a:pt x="5647884" y="1063164"/>
                  <a:pt x="5679724" y="1055016"/>
                </a:cubicBezTo>
                <a:cubicBezTo>
                  <a:pt x="5670356" y="1068212"/>
                  <a:pt x="5715366" y="1056091"/>
                  <a:pt x="5721088" y="1069425"/>
                </a:cubicBezTo>
                <a:cubicBezTo>
                  <a:pt x="5723859" y="1080193"/>
                  <a:pt x="5738161" y="1079024"/>
                  <a:pt x="5749177" y="1082850"/>
                </a:cubicBezTo>
                <a:cubicBezTo>
                  <a:pt x="5757258" y="1093768"/>
                  <a:pt x="5812426" y="1103058"/>
                  <a:pt x="5831496" y="1101199"/>
                </a:cubicBezTo>
                <a:cubicBezTo>
                  <a:pt x="5885060" y="1089456"/>
                  <a:pt x="5929614" y="1133247"/>
                  <a:pt x="5972470" y="1125001"/>
                </a:cubicBezTo>
                <a:cubicBezTo>
                  <a:pt x="6017700" y="1128529"/>
                  <a:pt x="6032686" y="1155801"/>
                  <a:pt x="6060089" y="1170157"/>
                </a:cubicBezTo>
                <a:cubicBezTo>
                  <a:pt x="6091361" y="1165030"/>
                  <a:pt x="6106237" y="1167043"/>
                  <a:pt x="6121076" y="1171554"/>
                </a:cubicBezTo>
                <a:lnTo>
                  <a:pt x="6129536" y="1174362"/>
                </a:lnTo>
                <a:lnTo>
                  <a:pt x="6156730" y="1170983"/>
                </a:lnTo>
                <a:cubicBezTo>
                  <a:pt x="6172431" y="1168033"/>
                  <a:pt x="6187209" y="1164343"/>
                  <a:pt x="6202072" y="1160220"/>
                </a:cubicBezTo>
                <a:cubicBezTo>
                  <a:pt x="6216529" y="1165719"/>
                  <a:pt x="6229219" y="1167416"/>
                  <a:pt x="6238235" y="1156854"/>
                </a:cubicBezTo>
                <a:cubicBezTo>
                  <a:pt x="6273622" y="1157454"/>
                  <a:pt x="6285701" y="1170641"/>
                  <a:pt x="6304671" y="1158193"/>
                </a:cubicBezTo>
                <a:cubicBezTo>
                  <a:pt x="6330082" y="1179074"/>
                  <a:pt x="6328934" y="1170454"/>
                  <a:pt x="6336324" y="1163356"/>
                </a:cubicBezTo>
                <a:lnTo>
                  <a:pt x="6337500" y="1162803"/>
                </a:lnTo>
                <a:lnTo>
                  <a:pt x="6341015" y="1165794"/>
                </a:lnTo>
                <a:lnTo>
                  <a:pt x="6346894" y="1166857"/>
                </a:lnTo>
                <a:lnTo>
                  <a:pt x="6361616" y="1164764"/>
                </a:lnTo>
                <a:lnTo>
                  <a:pt x="6366928" y="1163151"/>
                </a:lnTo>
                <a:cubicBezTo>
                  <a:pt x="6370672" y="1162349"/>
                  <a:pt x="6373264" y="1162209"/>
                  <a:pt x="6375178" y="1162548"/>
                </a:cubicBezTo>
                <a:lnTo>
                  <a:pt x="6375449" y="1162796"/>
                </a:lnTo>
                <a:lnTo>
                  <a:pt x="6383035" y="1161716"/>
                </a:lnTo>
                <a:cubicBezTo>
                  <a:pt x="6395680" y="1159294"/>
                  <a:pt x="6407827" y="1156369"/>
                  <a:pt x="6419268" y="1153120"/>
                </a:cubicBezTo>
                <a:cubicBezTo>
                  <a:pt x="6433418" y="1167018"/>
                  <a:pt x="6473334" y="1146289"/>
                  <a:pt x="6475903" y="1174324"/>
                </a:cubicBezTo>
                <a:cubicBezTo>
                  <a:pt x="6491558" y="1170761"/>
                  <a:pt x="6498306" y="1158526"/>
                  <a:pt x="6497710" y="1177087"/>
                </a:cubicBezTo>
                <a:cubicBezTo>
                  <a:pt x="6503000" y="1176435"/>
                  <a:pt x="6506716" y="1177726"/>
                  <a:pt x="6509733" y="1179965"/>
                </a:cubicBezTo>
                <a:lnTo>
                  <a:pt x="6510723" y="1181048"/>
                </a:lnTo>
                <a:lnTo>
                  <a:pt x="6545420" y="1172676"/>
                </a:lnTo>
                <a:lnTo>
                  <a:pt x="6550594" y="1173675"/>
                </a:lnTo>
                <a:lnTo>
                  <a:pt x="6572484" y="1165516"/>
                </a:lnTo>
                <a:lnTo>
                  <a:pt x="6584180" y="1162742"/>
                </a:lnTo>
                <a:lnTo>
                  <a:pt x="6586682" y="1158988"/>
                </a:lnTo>
                <a:cubicBezTo>
                  <a:pt x="6589832" y="1156582"/>
                  <a:pt x="6594919" y="1155261"/>
                  <a:pt x="6604353" y="1156401"/>
                </a:cubicBezTo>
                <a:lnTo>
                  <a:pt x="6606684" y="1157225"/>
                </a:lnTo>
                <a:lnTo>
                  <a:pt x="6620136" y="1150923"/>
                </a:lnTo>
                <a:cubicBezTo>
                  <a:pt x="6649785" y="1147116"/>
                  <a:pt x="6729055" y="1138459"/>
                  <a:pt x="6784576" y="1134382"/>
                </a:cubicBezTo>
                <a:cubicBezTo>
                  <a:pt x="6840096" y="1130305"/>
                  <a:pt x="6913323" y="1131550"/>
                  <a:pt x="6953259" y="1126462"/>
                </a:cubicBezTo>
                <a:cubicBezTo>
                  <a:pt x="7027069" y="1116820"/>
                  <a:pt x="7161982" y="1106001"/>
                  <a:pt x="7219588" y="1100407"/>
                </a:cubicBezTo>
                <a:lnTo>
                  <a:pt x="7349606" y="1069052"/>
                </a:lnTo>
                <a:lnTo>
                  <a:pt x="7363183" y="1069146"/>
                </a:lnTo>
                <a:lnTo>
                  <a:pt x="7368692" y="1075406"/>
                </a:lnTo>
                <a:lnTo>
                  <a:pt x="7390331" y="1080015"/>
                </a:lnTo>
                <a:cubicBezTo>
                  <a:pt x="7398175" y="1080780"/>
                  <a:pt x="7406316" y="1080473"/>
                  <a:pt x="7414856" y="1078449"/>
                </a:cubicBezTo>
                <a:cubicBezTo>
                  <a:pt x="7433682" y="1065359"/>
                  <a:pt x="7502852" y="1121895"/>
                  <a:pt x="7533470" y="1118699"/>
                </a:cubicBezTo>
                <a:cubicBezTo>
                  <a:pt x="7578323" y="1126708"/>
                  <a:pt x="7636724" y="1112382"/>
                  <a:pt x="7683987" y="1126505"/>
                </a:cubicBezTo>
                <a:cubicBezTo>
                  <a:pt x="7721485" y="1148747"/>
                  <a:pt x="7737880" y="1146490"/>
                  <a:pt x="7785748" y="1158299"/>
                </a:cubicBezTo>
                <a:cubicBezTo>
                  <a:pt x="7845381" y="1168988"/>
                  <a:pt x="7937474" y="1183009"/>
                  <a:pt x="8005963" y="1183261"/>
                </a:cubicBezTo>
                <a:cubicBezTo>
                  <a:pt x="8089727" y="1185592"/>
                  <a:pt x="8182871" y="1194640"/>
                  <a:pt x="8232344" y="1194168"/>
                </a:cubicBezTo>
                <a:lnTo>
                  <a:pt x="8317643" y="1189823"/>
                </a:lnTo>
                <a:lnTo>
                  <a:pt x="8333297" y="1197210"/>
                </a:lnTo>
                <a:cubicBezTo>
                  <a:pt x="8339519" y="1199358"/>
                  <a:pt x="8346635" y="1200946"/>
                  <a:pt x="8355125" y="1201619"/>
                </a:cubicBezTo>
                <a:cubicBezTo>
                  <a:pt x="8387013" y="1196889"/>
                  <a:pt x="8421519" y="1224907"/>
                  <a:pt x="8461336" y="1218091"/>
                </a:cubicBezTo>
                <a:cubicBezTo>
                  <a:pt x="8475572" y="1217123"/>
                  <a:pt x="8517135" y="1223554"/>
                  <a:pt x="8523472" y="1230508"/>
                </a:cubicBezTo>
                <a:cubicBezTo>
                  <a:pt x="8531824" y="1233031"/>
                  <a:pt x="8542504" y="1232447"/>
                  <a:pt x="8544856" y="1239250"/>
                </a:cubicBezTo>
                <a:cubicBezTo>
                  <a:pt x="8549489" y="1247699"/>
                  <a:pt x="8582889" y="1240551"/>
                  <a:pt x="8576214" y="1248753"/>
                </a:cubicBezTo>
                <a:cubicBezTo>
                  <a:pt x="8599854" y="1243967"/>
                  <a:pt x="8612778" y="1262132"/>
                  <a:pt x="8629837" y="1268640"/>
                </a:cubicBezTo>
                <a:cubicBezTo>
                  <a:pt x="8639362" y="1265945"/>
                  <a:pt x="8648376" y="1269339"/>
                  <a:pt x="8659879" y="1274374"/>
                </a:cubicBezTo>
                <a:lnTo>
                  <a:pt x="8675677" y="1281034"/>
                </a:lnTo>
                <a:lnTo>
                  <a:pt x="8682750" y="1281651"/>
                </a:lnTo>
                <a:cubicBezTo>
                  <a:pt x="8691190" y="1282990"/>
                  <a:pt x="8698805" y="1284653"/>
                  <a:pt x="8705601" y="1286034"/>
                </a:cubicBezTo>
                <a:lnTo>
                  <a:pt x="8718807" y="1288013"/>
                </a:lnTo>
                <a:lnTo>
                  <a:pt x="8724103" y="1288607"/>
                </a:lnTo>
                <a:lnTo>
                  <a:pt x="8736572" y="1286058"/>
                </a:lnTo>
                <a:lnTo>
                  <a:pt x="8751387" y="1290031"/>
                </a:lnTo>
                <a:lnTo>
                  <a:pt x="8768967" y="1288260"/>
                </a:lnTo>
                <a:cubicBezTo>
                  <a:pt x="8769729" y="1289656"/>
                  <a:pt x="8770860" y="1291018"/>
                  <a:pt x="8772325" y="1292299"/>
                </a:cubicBezTo>
                <a:lnTo>
                  <a:pt x="8785247" y="1297830"/>
                </a:lnTo>
                <a:lnTo>
                  <a:pt x="8797751" y="1295468"/>
                </a:lnTo>
                <a:cubicBezTo>
                  <a:pt x="8796928" y="1302361"/>
                  <a:pt x="8811445" y="1296717"/>
                  <a:pt x="8822720" y="1296564"/>
                </a:cubicBezTo>
                <a:lnTo>
                  <a:pt x="8829318" y="1298191"/>
                </a:lnTo>
                <a:lnTo>
                  <a:pt x="8853895" y="1296301"/>
                </a:lnTo>
                <a:cubicBezTo>
                  <a:pt x="8867192" y="1296040"/>
                  <a:pt x="8879869" y="1296483"/>
                  <a:pt x="8892118" y="1297302"/>
                </a:cubicBezTo>
                <a:lnTo>
                  <a:pt x="8935230" y="1301476"/>
                </a:lnTo>
                <a:lnTo>
                  <a:pt x="8948167" y="1299058"/>
                </a:lnTo>
                <a:cubicBezTo>
                  <a:pt x="8976687" y="1298537"/>
                  <a:pt x="9008985" y="1308290"/>
                  <a:pt x="9028684" y="1300436"/>
                </a:cubicBezTo>
                <a:cubicBezTo>
                  <a:pt x="9036859" y="1299524"/>
                  <a:pt x="9044335" y="1299752"/>
                  <a:pt x="9051337" y="1300689"/>
                </a:cubicBezTo>
                <a:lnTo>
                  <a:pt x="9070163" y="1304972"/>
                </a:lnTo>
                <a:lnTo>
                  <a:pt x="9073963" y="1309506"/>
                </a:lnTo>
                <a:lnTo>
                  <a:pt x="9086320" y="1310298"/>
                </a:lnTo>
                <a:lnTo>
                  <a:pt x="9089471" y="1311358"/>
                </a:lnTo>
                <a:cubicBezTo>
                  <a:pt x="9095485" y="1313401"/>
                  <a:pt x="9101478" y="1315286"/>
                  <a:pt x="9107676" y="1316584"/>
                </a:cubicBezTo>
                <a:cubicBezTo>
                  <a:pt x="9108055" y="1296655"/>
                  <a:pt x="9160471" y="1324339"/>
                  <a:pt x="9149901" y="1306656"/>
                </a:cubicBezTo>
                <a:cubicBezTo>
                  <a:pt x="9184035" y="1310321"/>
                  <a:pt x="9228231" y="1329343"/>
                  <a:pt x="9262304" y="1348602"/>
                </a:cubicBezTo>
                <a:cubicBezTo>
                  <a:pt x="9319579" y="1351351"/>
                  <a:pt x="9427326" y="1318999"/>
                  <a:pt x="9493560" y="1323148"/>
                </a:cubicBezTo>
                <a:cubicBezTo>
                  <a:pt x="9504543" y="1301202"/>
                  <a:pt x="9590261" y="1273650"/>
                  <a:pt x="9613897" y="1296362"/>
                </a:cubicBezTo>
                <a:cubicBezTo>
                  <a:pt x="9664878" y="1298996"/>
                  <a:pt x="9708047" y="1285766"/>
                  <a:pt x="9755919" y="1300437"/>
                </a:cubicBezTo>
                <a:cubicBezTo>
                  <a:pt x="9758890" y="1297718"/>
                  <a:pt x="9762653" y="1295623"/>
                  <a:pt x="9766956" y="1293981"/>
                </a:cubicBezTo>
                <a:lnTo>
                  <a:pt x="9780437" y="1290436"/>
                </a:lnTo>
                <a:lnTo>
                  <a:pt x="9782402" y="1291119"/>
                </a:lnTo>
                <a:cubicBezTo>
                  <a:pt x="9790778" y="1292395"/>
                  <a:pt x="9795670" y="1291773"/>
                  <a:pt x="9799006" y="1290314"/>
                </a:cubicBezTo>
                <a:lnTo>
                  <a:pt x="9802018" y="1287906"/>
                </a:lnTo>
                <a:lnTo>
                  <a:pt x="9813214" y="1286655"/>
                </a:lnTo>
                <a:lnTo>
                  <a:pt x="9834744" y="1282304"/>
                </a:lnTo>
                <a:lnTo>
                  <a:pt x="9839266" y="1283258"/>
                </a:lnTo>
                <a:lnTo>
                  <a:pt x="9872506" y="1279450"/>
                </a:lnTo>
                <a:lnTo>
                  <a:pt x="9873201" y="1280237"/>
                </a:lnTo>
                <a:cubicBezTo>
                  <a:pt x="9875513" y="1281913"/>
                  <a:pt x="9878649" y="1282986"/>
                  <a:pt x="9883598" y="1282829"/>
                </a:cubicBezTo>
                <a:cubicBezTo>
                  <a:pt x="9879452" y="1295367"/>
                  <a:pt x="9887978" y="1287443"/>
                  <a:pt x="9902934" y="1285869"/>
                </a:cubicBezTo>
                <a:cubicBezTo>
                  <a:pt x="9899830" y="1304991"/>
                  <a:pt x="9940231" y="1293097"/>
                  <a:pt x="9950428" y="1303266"/>
                </a:cubicBezTo>
                <a:cubicBezTo>
                  <a:pt x="9961484" y="1301679"/>
                  <a:pt x="9973120" y="1300351"/>
                  <a:pt x="9985112" y="1299387"/>
                </a:cubicBezTo>
                <a:lnTo>
                  <a:pt x="9992235" y="1299065"/>
                </a:lnTo>
                <a:lnTo>
                  <a:pt x="9992437" y="1299247"/>
                </a:lnTo>
                <a:cubicBezTo>
                  <a:pt x="9994112" y="1299578"/>
                  <a:pt x="9996502" y="1299622"/>
                  <a:pt x="10000070" y="1299279"/>
                </a:cubicBezTo>
                <a:lnTo>
                  <a:pt x="10005225" y="1298474"/>
                </a:lnTo>
                <a:lnTo>
                  <a:pt x="10019046" y="1297845"/>
                </a:lnTo>
                <a:lnTo>
                  <a:pt x="10024200" y="1298881"/>
                </a:lnTo>
                <a:lnTo>
                  <a:pt x="10026818" y="1301095"/>
                </a:lnTo>
                <a:lnTo>
                  <a:pt x="10027999" y="1300783"/>
                </a:lnTo>
                <a:cubicBezTo>
                  <a:pt x="10036111" y="1296374"/>
                  <a:pt x="10036738" y="1290474"/>
                  <a:pt x="10055841" y="1305977"/>
                </a:cubicBezTo>
                <a:cubicBezTo>
                  <a:pt x="10075546" y="1298566"/>
                  <a:pt x="10083990" y="1308143"/>
                  <a:pt x="10116121" y="1310447"/>
                </a:cubicBezTo>
                <a:cubicBezTo>
                  <a:pt x="10126389" y="1303778"/>
                  <a:pt x="10137622" y="1305608"/>
                  <a:pt x="10149729" y="1310106"/>
                </a:cubicBezTo>
                <a:cubicBezTo>
                  <a:pt x="10178419" y="1306118"/>
                  <a:pt x="10208505" y="1311933"/>
                  <a:pt x="10242783" y="1312346"/>
                </a:cubicBezTo>
                <a:cubicBezTo>
                  <a:pt x="10275772" y="1302952"/>
                  <a:pt x="10300341" y="1316625"/>
                  <a:pt x="10336949" y="1317004"/>
                </a:cubicBezTo>
                <a:cubicBezTo>
                  <a:pt x="10362291" y="1301985"/>
                  <a:pt x="10367597" y="1328097"/>
                  <a:pt x="10388250" y="1332853"/>
                </a:cubicBezTo>
                <a:lnTo>
                  <a:pt x="10393650" y="1333152"/>
                </a:lnTo>
                <a:lnTo>
                  <a:pt x="10406360" y="1330606"/>
                </a:lnTo>
                <a:lnTo>
                  <a:pt x="10410804" y="1329096"/>
                </a:lnTo>
                <a:cubicBezTo>
                  <a:pt x="10413991" y="1328262"/>
                  <a:pt x="10416268" y="1327972"/>
                  <a:pt x="10418022" y="1328064"/>
                </a:cubicBezTo>
                <a:lnTo>
                  <a:pt x="10418307" y="1328215"/>
                </a:lnTo>
                <a:lnTo>
                  <a:pt x="10424860" y="1326903"/>
                </a:lnTo>
                <a:cubicBezTo>
                  <a:pt x="10435671" y="1324285"/>
                  <a:pt x="10445957" y="1321356"/>
                  <a:pt x="10455564" y="1318254"/>
                </a:cubicBezTo>
                <a:cubicBezTo>
                  <a:pt x="10470459" y="1326835"/>
                  <a:pt x="10502394" y="1309505"/>
                  <a:pt x="10509396" y="1328741"/>
                </a:cubicBezTo>
                <a:cubicBezTo>
                  <a:pt x="10522685" y="1325110"/>
                  <a:pt x="10526614" y="1316129"/>
                  <a:pt x="10529213" y="1329036"/>
                </a:cubicBezTo>
                <a:cubicBezTo>
                  <a:pt x="10533797" y="1328191"/>
                  <a:pt x="10537313" y="1328809"/>
                  <a:pt x="10540366" y="1330136"/>
                </a:cubicBezTo>
                <a:lnTo>
                  <a:pt x="10541428" y="1330813"/>
                </a:lnTo>
                <a:lnTo>
                  <a:pt x="10570809" y="1322434"/>
                </a:lnTo>
                <a:lnTo>
                  <a:pt x="10575570" y="1322740"/>
                </a:lnTo>
                <a:lnTo>
                  <a:pt x="10593618" y="1315463"/>
                </a:lnTo>
                <a:lnTo>
                  <a:pt x="10603529" y="1312671"/>
                </a:lnTo>
                <a:lnTo>
                  <a:pt x="10605118" y="1309883"/>
                </a:lnTo>
                <a:cubicBezTo>
                  <a:pt x="10607511" y="1307983"/>
                  <a:pt x="10611801" y="1306689"/>
                  <a:pt x="10620364" y="1306777"/>
                </a:cubicBezTo>
                <a:lnTo>
                  <a:pt x="10622574" y="1307174"/>
                </a:lnTo>
                <a:lnTo>
                  <a:pt x="10633450" y="1301809"/>
                </a:lnTo>
                <a:cubicBezTo>
                  <a:pt x="10636653" y="1299593"/>
                  <a:pt x="10639118" y="1297009"/>
                  <a:pt x="10640509" y="1293921"/>
                </a:cubicBezTo>
                <a:cubicBezTo>
                  <a:pt x="10693284" y="1301675"/>
                  <a:pt x="10727133" y="1282647"/>
                  <a:pt x="10776587" y="1278128"/>
                </a:cubicBezTo>
                <a:cubicBezTo>
                  <a:pt x="10810678" y="1297168"/>
                  <a:pt x="10877227" y="1258125"/>
                  <a:pt x="10876189" y="1235011"/>
                </a:cubicBezTo>
                <a:cubicBezTo>
                  <a:pt x="10891671" y="1259941"/>
                  <a:pt x="10965918" y="1190750"/>
                  <a:pt x="10950506" y="1227199"/>
                </a:cubicBezTo>
                <a:cubicBezTo>
                  <a:pt x="10965660" y="1222618"/>
                  <a:pt x="10988563" y="1229883"/>
                  <a:pt x="10984089" y="1239171"/>
                </a:cubicBezTo>
                <a:cubicBezTo>
                  <a:pt x="11023858" y="1214908"/>
                  <a:pt x="11107965" y="1221067"/>
                  <a:pt x="11159856" y="1205133"/>
                </a:cubicBezTo>
                <a:cubicBezTo>
                  <a:pt x="11201995" y="1219321"/>
                  <a:pt x="11174820" y="1204475"/>
                  <a:pt x="11208918" y="1203323"/>
                </a:cubicBezTo>
                <a:cubicBezTo>
                  <a:pt x="11189768" y="1187406"/>
                  <a:pt x="11253585" y="1207322"/>
                  <a:pt x="11243596" y="1187671"/>
                </a:cubicBezTo>
                <a:lnTo>
                  <a:pt x="11263481" y="1190273"/>
                </a:lnTo>
                <a:lnTo>
                  <a:pt x="11267006" y="1190876"/>
                </a:lnTo>
                <a:lnTo>
                  <a:pt x="11279071" y="1189933"/>
                </a:lnTo>
                <a:lnTo>
                  <a:pt x="11285012" y="1193861"/>
                </a:lnTo>
                <a:lnTo>
                  <a:pt x="11304992" y="1195447"/>
                </a:lnTo>
                <a:cubicBezTo>
                  <a:pt x="11312083" y="1195393"/>
                  <a:pt x="11319254" y="1194578"/>
                  <a:pt x="11326494" y="1192540"/>
                </a:cubicBezTo>
                <a:cubicBezTo>
                  <a:pt x="11345827" y="1178582"/>
                  <a:pt x="11402549" y="1192280"/>
                  <a:pt x="11425714" y="1174055"/>
                </a:cubicBezTo>
                <a:cubicBezTo>
                  <a:pt x="11435584" y="1168818"/>
                  <a:pt x="11474394" y="1161572"/>
                  <a:pt x="11486762" y="1165661"/>
                </a:cubicBezTo>
                <a:cubicBezTo>
                  <a:pt x="11495890" y="1165274"/>
                  <a:pt x="11503451" y="1161469"/>
                  <a:pt x="11512604" y="1166655"/>
                </a:cubicBezTo>
                <a:cubicBezTo>
                  <a:pt x="11525278" y="1172568"/>
                  <a:pt x="11543167" y="1156041"/>
                  <a:pt x="11546907" y="1165230"/>
                </a:cubicBezTo>
                <a:cubicBezTo>
                  <a:pt x="11559860" y="1153769"/>
                  <a:pt x="11589390" y="1165568"/>
                  <a:pt x="11609497" y="1165957"/>
                </a:cubicBezTo>
                <a:cubicBezTo>
                  <a:pt x="11618283" y="1155387"/>
                  <a:pt x="11651810" y="1166622"/>
                  <a:pt x="11690028" y="1161299"/>
                </a:cubicBezTo>
                <a:cubicBezTo>
                  <a:pt x="11699299" y="1149252"/>
                  <a:pt x="11715874" y="1157832"/>
                  <a:pt x="11737363" y="1140042"/>
                </a:cubicBezTo>
                <a:cubicBezTo>
                  <a:pt x="11739453" y="1141023"/>
                  <a:pt x="11741790" y="1141856"/>
                  <a:pt x="11744299" y="1142517"/>
                </a:cubicBezTo>
                <a:cubicBezTo>
                  <a:pt x="11758871" y="1146360"/>
                  <a:pt x="11775969" y="1143691"/>
                  <a:pt x="11782489" y="1136559"/>
                </a:cubicBezTo>
                <a:cubicBezTo>
                  <a:pt x="11819005" y="1111415"/>
                  <a:pt x="11863484" y="1104658"/>
                  <a:pt x="11902393" y="1094179"/>
                </a:cubicBezTo>
                <a:cubicBezTo>
                  <a:pt x="11947712" y="1084234"/>
                  <a:pt x="11930116" y="1109151"/>
                  <a:pt x="11977404" y="1083129"/>
                </a:cubicBezTo>
                <a:cubicBezTo>
                  <a:pt x="11988336" y="1088925"/>
                  <a:pt x="11995976" y="1088022"/>
                  <a:pt x="12006265" y="1082677"/>
                </a:cubicBezTo>
                <a:cubicBezTo>
                  <a:pt x="12028632" y="1078355"/>
                  <a:pt x="12038487" y="1095853"/>
                  <a:pt x="12054478" y="1081702"/>
                </a:cubicBezTo>
                <a:cubicBezTo>
                  <a:pt x="12076082" y="1080139"/>
                  <a:pt x="12115137" y="1074846"/>
                  <a:pt x="12135890" y="1073294"/>
                </a:cubicBezTo>
                <a:cubicBezTo>
                  <a:pt x="12141602" y="1072588"/>
                  <a:pt x="12145169" y="1070998"/>
                  <a:pt x="12147804" y="1069307"/>
                </a:cubicBezTo>
                <a:lnTo>
                  <a:pt x="12150693" y="1067201"/>
                </a:lnTo>
                <a:lnTo>
                  <a:pt x="12173723" y="1070977"/>
                </a:lnTo>
                <a:lnTo>
                  <a:pt x="12176111" y="1070987"/>
                </a:lnTo>
                <a:lnTo>
                  <a:pt x="12178994" y="1072387"/>
                </a:lnTo>
                <a:lnTo>
                  <a:pt x="12181611" y="1071008"/>
                </a:lnTo>
                <a:lnTo>
                  <a:pt x="12192000" y="1071048"/>
                </a:lnTo>
                <a:lnTo>
                  <a:pt x="12192000" y="2125299"/>
                </a:lnTo>
                <a:lnTo>
                  <a:pt x="0" y="2125299"/>
                </a:lnTo>
                <a:lnTo>
                  <a:pt x="0" y="36535"/>
                </a:lnTo>
                <a:lnTo>
                  <a:pt x="4593" y="36274"/>
                </a:lnTo>
                <a:cubicBezTo>
                  <a:pt x="22762" y="35290"/>
                  <a:pt x="38665" y="35682"/>
                  <a:pt x="47461" y="44659"/>
                </a:cubicBezTo>
                <a:cubicBezTo>
                  <a:pt x="54452" y="22790"/>
                  <a:pt x="95065" y="62881"/>
                  <a:pt x="112677" y="44560"/>
                </a:cubicBezTo>
                <a:cubicBezTo>
                  <a:pt x="118258" y="9277"/>
                  <a:pt x="202831" y="41100"/>
                  <a:pt x="245484" y="35818"/>
                </a:cubicBezTo>
                <a:cubicBezTo>
                  <a:pt x="246366" y="15788"/>
                  <a:pt x="299232" y="22562"/>
                  <a:pt x="272548" y="74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582EE00E-4FBA-5EBC-A168-65C501E4F8F6}"/>
              </a:ext>
            </a:extLst>
          </p:cNvPr>
          <p:cNvSpPr>
            <a:spLocks noGrp="1"/>
          </p:cNvSpPr>
          <p:nvPr>
            <p:ph idx="1"/>
          </p:nvPr>
        </p:nvSpPr>
        <p:spPr>
          <a:xfrm>
            <a:off x="1050879" y="1214203"/>
            <a:ext cx="7526591" cy="4945297"/>
          </a:xfrm>
        </p:spPr>
        <p:txBody>
          <a:bodyPr>
            <a:normAutofit lnSpcReduction="10000"/>
          </a:bodyPr>
          <a:lstStyle/>
          <a:p>
            <a:pPr marL="0" indent="0">
              <a:lnSpc>
                <a:spcPct val="90000"/>
              </a:lnSpc>
              <a:buNone/>
            </a:pPr>
            <a:r>
              <a:rPr lang="en-US" sz="1900" dirty="0">
                <a:effectLst/>
                <a:ea typeface="Aptos" panose="020B0004020202020204" pitchFamily="34" charset="0"/>
                <a:cs typeface="Times New Roman" panose="02020603050405020304" pitchFamily="18" charset="0"/>
              </a:rPr>
              <a:t>Participating faculty and administrators have returned to their institutions with </a:t>
            </a:r>
            <a:r>
              <a:rPr lang="en-US" sz="1900" b="1" dirty="0">
                <a:effectLst/>
                <a:ea typeface="Aptos" panose="020B0004020202020204" pitchFamily="34" charset="0"/>
                <a:cs typeface="Times New Roman" panose="02020603050405020304" pitchFamily="18" charset="0"/>
              </a:rPr>
              <a:t>a new sense of purpose </a:t>
            </a:r>
            <a:r>
              <a:rPr lang="en-US" sz="1900" dirty="0">
                <a:effectLst/>
                <a:ea typeface="Aptos" panose="020B0004020202020204" pitchFamily="34" charset="0"/>
                <a:cs typeface="Times New Roman" panose="02020603050405020304" pitchFamily="18" charset="0"/>
              </a:rPr>
              <a:t>and new insights on incorporating global perspectives into their teaching and leadership practices.</a:t>
            </a:r>
          </a:p>
          <a:p>
            <a:pPr marL="0" indent="0">
              <a:lnSpc>
                <a:spcPct val="90000"/>
              </a:lnSpc>
              <a:buNone/>
            </a:pPr>
            <a:endParaRPr lang="en-US" sz="1900" b="1" dirty="0">
              <a:ea typeface="Aptos" panose="020B0004020202020204" pitchFamily="34" charset="0"/>
              <a:cs typeface="Times New Roman" panose="02020603050405020304" pitchFamily="18" charset="0"/>
            </a:endParaRPr>
          </a:p>
          <a:p>
            <a:pPr marL="0" indent="0">
              <a:lnSpc>
                <a:spcPct val="90000"/>
              </a:lnSpc>
              <a:buNone/>
            </a:pPr>
            <a:r>
              <a:rPr lang="en-US" sz="1900" b="1" dirty="0">
                <a:effectLst/>
                <a:ea typeface="Aptos" panose="020B0004020202020204" pitchFamily="34" charset="0"/>
                <a:cs typeface="Times New Roman" panose="02020603050405020304" pitchFamily="18" charset="0"/>
              </a:rPr>
              <a:t>Walter Gmelch</a:t>
            </a:r>
            <a:r>
              <a:rPr lang="en-US" sz="1900" dirty="0">
                <a:effectLst/>
                <a:ea typeface="Aptos" panose="020B0004020202020204" pitchFamily="34" charset="0"/>
                <a:cs typeface="Times New Roman" panose="02020603050405020304" pitchFamily="18" charset="0"/>
              </a:rPr>
              <a:t>, Faculty, University of San Francisco: “Through student evaluations, interviews, and personal interactions, we have been amazed how this short-term GCA program has made a significant impact. One of the dominant themes students valued was the way ‘seminar faculty were approachable between sessions, over coffee breaks, and having meals together.’  This opportunity seldom is part of the student-faculty experience back on our home campuses.”</a:t>
            </a:r>
          </a:p>
          <a:p>
            <a:pPr marL="0" indent="0">
              <a:lnSpc>
                <a:spcPct val="90000"/>
              </a:lnSpc>
              <a:buNone/>
            </a:pPr>
            <a:endParaRPr lang="en-US" sz="1900" b="1" dirty="0">
              <a:ea typeface="Times New Roman" panose="02020603050405020304" pitchFamily="18" charset="0"/>
            </a:endParaRPr>
          </a:p>
          <a:p>
            <a:pPr marL="0" indent="0">
              <a:lnSpc>
                <a:spcPct val="90000"/>
              </a:lnSpc>
              <a:buNone/>
            </a:pPr>
            <a:r>
              <a:rPr lang="en-US" sz="1900" b="1" dirty="0">
                <a:effectLst/>
                <a:ea typeface="Times New Roman" panose="02020603050405020304" pitchFamily="18" charset="0"/>
              </a:rPr>
              <a:t>Noeli Piccoli Biggs</a:t>
            </a:r>
            <a:r>
              <a:rPr lang="en-US" sz="1900" b="1" dirty="0">
                <a:ea typeface="Times New Roman" panose="02020603050405020304" pitchFamily="18" charset="0"/>
              </a:rPr>
              <a:t>, </a:t>
            </a:r>
            <a:r>
              <a:rPr lang="en-US" sz="1900" dirty="0">
                <a:effectLst/>
                <a:ea typeface="Times New Roman" panose="02020603050405020304" pitchFamily="18" charset="0"/>
              </a:rPr>
              <a:t>Senior </a:t>
            </a:r>
            <a:r>
              <a:rPr lang="en-US" sz="1900" dirty="0">
                <a:ea typeface="Times New Roman" panose="02020603050405020304" pitchFamily="18" charset="0"/>
              </a:rPr>
              <a:t>Manager of </a:t>
            </a:r>
            <a:r>
              <a:rPr lang="en-US" sz="1900" dirty="0">
                <a:effectLst/>
                <a:ea typeface="Times New Roman" panose="02020603050405020304" pitchFamily="18" charset="0"/>
              </a:rPr>
              <a:t>Academic Programs, Dallas College: “Participating in the 2024 Seminar has been a transformative experience that has significantly shaped my worldview. I am eager to infuse Global Citizenship elements into the Service-Learning Program for local and global impact at my college.”</a:t>
            </a:r>
          </a:p>
          <a:p>
            <a:pPr marL="0" indent="0">
              <a:lnSpc>
                <a:spcPct val="90000"/>
              </a:lnSpc>
              <a:buNone/>
            </a:pPr>
            <a:endParaRPr lang="en-US" sz="1600" dirty="0">
              <a:ea typeface="Times New Roman" panose="02020603050405020304" pitchFamily="18" charset="0"/>
            </a:endParaRPr>
          </a:p>
          <a:p>
            <a:pPr>
              <a:lnSpc>
                <a:spcPct val="90000"/>
              </a:lnSpc>
            </a:pPr>
            <a:endParaRPr lang="en-US" sz="1600" dirty="0"/>
          </a:p>
        </p:txBody>
      </p:sp>
      <p:sp>
        <p:nvSpPr>
          <p:cNvPr id="1037" name="Freeform: Shape 1036">
            <a:extLst>
              <a:ext uri="{FF2B5EF4-FFF2-40B4-BE49-F238E27FC236}">
                <a16:creationId xmlns:a16="http://schemas.microsoft.com/office/drawing/2014/main" id="{0BFCDF2E-F33A-40DC-AA8C-D28314BCD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50072" y="584996"/>
            <a:ext cx="2418028" cy="5689149"/>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8" name="Picture 4" descr="Walter H. Gmelch, Ph.D.">
            <a:extLst>
              <a:ext uri="{FF2B5EF4-FFF2-40B4-BE49-F238E27FC236}">
                <a16:creationId xmlns:a16="http://schemas.microsoft.com/office/drawing/2014/main" id="{E5103F60-AF3E-073B-4ECA-0880635829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 b="9668"/>
          <a:stretch/>
        </p:blipFill>
        <p:spPr bwMode="auto">
          <a:xfrm>
            <a:off x="9210940" y="745864"/>
            <a:ext cx="2096294" cy="2651029"/>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5" descr="Ein Bild, das Menschliches Gesicht, Lächeln, Person, Porträt enthält.&#10;&#10;Automatisch generierte Beschreibung">
            <a:extLst>
              <a:ext uri="{FF2B5EF4-FFF2-40B4-BE49-F238E27FC236}">
                <a16:creationId xmlns:a16="http://schemas.microsoft.com/office/drawing/2014/main" id="{4BE39E59-7740-714E-A262-38C67DE0B391}"/>
              </a:ext>
            </a:extLst>
          </p:cNvPr>
          <p:cNvPicPr>
            <a:picLocks noChangeAspect="1"/>
          </p:cNvPicPr>
          <p:nvPr/>
        </p:nvPicPr>
        <p:blipFill>
          <a:blip r:embed="rId4">
            <a:extLst>
              <a:ext uri="{28A0092B-C50C-407E-A947-70E740481C1C}">
                <a14:useLocalDpi xmlns:a14="http://schemas.microsoft.com/office/drawing/2010/main" val="0"/>
              </a:ext>
            </a:extLst>
          </a:blip>
          <a:srcRect r="-4" b="724"/>
          <a:stretch/>
        </p:blipFill>
        <p:spPr bwMode="auto">
          <a:xfrm>
            <a:off x="9210939" y="3499107"/>
            <a:ext cx="2096294" cy="2614172"/>
          </a:xfrm>
          <a:prstGeom prst="rect">
            <a:avLst/>
          </a:prstGeom>
          <a:noFill/>
        </p:spPr>
      </p:pic>
      <p:sp>
        <p:nvSpPr>
          <p:cNvPr id="1039" name="Rectangle 6">
            <a:extLst>
              <a:ext uri="{FF2B5EF4-FFF2-40B4-BE49-F238E27FC236}">
                <a16:creationId xmlns:a16="http://schemas.microsoft.com/office/drawing/2014/main" id="{3B0EF549-3B43-4479-9358-9AFF3A5F9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1903" y="6006029"/>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580136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1CE2CF7-D5AA-4464-AC91-9ED1EA5D63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95FEA4-0A16-DB49-BFE1-49491B6B526C}"/>
              </a:ext>
            </a:extLst>
          </p:cNvPr>
          <p:cNvSpPr>
            <a:spLocks noGrp="1"/>
          </p:cNvSpPr>
          <p:nvPr>
            <p:ph type="title"/>
          </p:nvPr>
        </p:nvSpPr>
        <p:spPr>
          <a:xfrm>
            <a:off x="5177859" y="92766"/>
            <a:ext cx="6444298" cy="834886"/>
          </a:xfrm>
        </p:spPr>
        <p:txBody>
          <a:bodyPr>
            <a:normAutofit fontScale="90000"/>
          </a:bodyPr>
          <a:lstStyle/>
          <a:p>
            <a:r>
              <a:rPr lang="en-US" dirty="0"/>
              <a:t>Impact on institutions</a:t>
            </a:r>
          </a:p>
        </p:txBody>
      </p:sp>
      <p:pic>
        <p:nvPicPr>
          <p:cNvPr id="5" name="Picture 4" descr="Back shot of a row of graduates">
            <a:extLst>
              <a:ext uri="{FF2B5EF4-FFF2-40B4-BE49-F238E27FC236}">
                <a16:creationId xmlns:a16="http://schemas.microsoft.com/office/drawing/2014/main" id="{57BC5E9D-CEE5-3AA6-AD83-C6015915D84F}"/>
              </a:ext>
            </a:extLst>
          </p:cNvPr>
          <p:cNvPicPr>
            <a:picLocks noChangeAspect="1"/>
          </p:cNvPicPr>
          <p:nvPr/>
        </p:nvPicPr>
        <p:blipFill>
          <a:blip r:embed="rId3"/>
          <a:srcRect l="23187" r="32180" b="-2"/>
          <a:stretch/>
        </p:blipFill>
        <p:spPr>
          <a:xfrm>
            <a:off x="20" y="2"/>
            <a:ext cx="4585628" cy="6857998"/>
          </a:xfrm>
          <a:custGeom>
            <a:avLst/>
            <a:gdLst/>
            <a:ahLst/>
            <a:cxnLst/>
            <a:rect l="l" t="t" r="r" b="b"/>
            <a:pathLst>
              <a:path w="4585648" h="6857998">
                <a:moveTo>
                  <a:pt x="0" y="0"/>
                </a:moveTo>
                <a:lnTo>
                  <a:pt x="3944047" y="0"/>
                </a:lnTo>
                <a:lnTo>
                  <a:pt x="3944688" y="10340"/>
                </a:lnTo>
                <a:cubicBezTo>
                  <a:pt x="3965528" y="36732"/>
                  <a:pt x="3945672" y="53579"/>
                  <a:pt x="3950304" y="81398"/>
                </a:cubicBezTo>
                <a:cubicBezTo>
                  <a:pt x="3979668" y="102733"/>
                  <a:pt x="3935739" y="103225"/>
                  <a:pt x="3930579" y="118301"/>
                </a:cubicBezTo>
                <a:lnTo>
                  <a:pt x="3930846" y="122373"/>
                </a:lnTo>
                <a:lnTo>
                  <a:pt x="3937038" y="132397"/>
                </a:lnTo>
                <a:lnTo>
                  <a:pt x="3940265" y="135982"/>
                </a:lnTo>
                <a:cubicBezTo>
                  <a:pt x="3942154" y="138523"/>
                  <a:pt x="3942977" y="140298"/>
                  <a:pt x="3943073" y="141620"/>
                </a:cubicBezTo>
                <a:cubicBezTo>
                  <a:pt x="3942998" y="141685"/>
                  <a:pt x="3942926" y="141751"/>
                  <a:pt x="3942854" y="141816"/>
                </a:cubicBezTo>
                <a:lnTo>
                  <a:pt x="3946045" y="146983"/>
                </a:lnTo>
                <a:cubicBezTo>
                  <a:pt x="3952085" y="155570"/>
                  <a:pt x="3958585" y="163800"/>
                  <a:pt x="3965281" y="171535"/>
                </a:cubicBezTo>
                <a:cubicBezTo>
                  <a:pt x="3952744" y="181711"/>
                  <a:pt x="3987015" y="208379"/>
                  <a:pt x="3955100" y="211093"/>
                </a:cubicBezTo>
                <a:cubicBezTo>
                  <a:pt x="3963231" y="221704"/>
                  <a:pt x="3979172" y="225918"/>
                  <a:pt x="3957453" y="226143"/>
                </a:cubicBezTo>
                <a:cubicBezTo>
                  <a:pt x="3959561" y="229747"/>
                  <a:pt x="3959011" y="232340"/>
                  <a:pt x="3957179" y="234484"/>
                </a:cubicBezTo>
                <a:lnTo>
                  <a:pt x="3956175" y="235199"/>
                </a:lnTo>
                <a:lnTo>
                  <a:pt x="3974755" y="258709"/>
                </a:lnTo>
                <a:cubicBezTo>
                  <a:pt x="3974810" y="259903"/>
                  <a:pt x="3974864" y="261097"/>
                  <a:pt x="3974919" y="262291"/>
                </a:cubicBezTo>
                <a:lnTo>
                  <a:pt x="3989981" y="277023"/>
                </a:lnTo>
                <a:lnTo>
                  <a:pt x="3996191" y="284947"/>
                </a:lnTo>
                <a:lnTo>
                  <a:pt x="4001190" y="286536"/>
                </a:lnTo>
                <a:cubicBezTo>
                  <a:pt x="4004786" y="288616"/>
                  <a:pt x="4007623" y="292056"/>
                  <a:pt x="4008705" y="298565"/>
                </a:cubicBezTo>
                <a:cubicBezTo>
                  <a:pt x="4008585" y="299108"/>
                  <a:pt x="4008465" y="299650"/>
                  <a:pt x="4008344" y="300194"/>
                </a:cubicBezTo>
                <a:lnTo>
                  <a:pt x="4019098" y="309203"/>
                </a:lnTo>
                <a:cubicBezTo>
                  <a:pt x="4023353" y="311943"/>
                  <a:pt x="4028131" y="314172"/>
                  <a:pt x="4033618" y="315650"/>
                </a:cubicBezTo>
                <a:cubicBezTo>
                  <a:pt x="4027964" y="354775"/>
                  <a:pt x="4065415" y="383133"/>
                  <a:pt x="4080284" y="421400"/>
                </a:cubicBezTo>
                <a:cubicBezTo>
                  <a:pt x="4052614" y="444764"/>
                  <a:pt x="4129047" y="500739"/>
                  <a:pt x="4168461" y="503092"/>
                </a:cubicBezTo>
                <a:cubicBezTo>
                  <a:pt x="4128023" y="511488"/>
                  <a:pt x="4257167" y="577423"/>
                  <a:pt x="4192557" y="560735"/>
                </a:cubicBezTo>
                <a:cubicBezTo>
                  <a:pt x="4202585" y="572893"/>
                  <a:pt x="4193454" y="589341"/>
                  <a:pt x="4176910" y="584674"/>
                </a:cubicBezTo>
                <a:cubicBezTo>
                  <a:pt x="4224177" y="618252"/>
                  <a:pt x="4225772" y="681450"/>
                  <a:pt x="4260533" y="723119"/>
                </a:cubicBezTo>
                <a:cubicBezTo>
                  <a:pt x="4242328" y="753272"/>
                  <a:pt x="4263820" y="734604"/>
                  <a:pt x="4270711" y="760720"/>
                </a:cubicBezTo>
                <a:cubicBezTo>
                  <a:pt x="4295191" y="748303"/>
                  <a:pt x="4270314" y="794183"/>
                  <a:pt x="4302509" y="789247"/>
                </a:cubicBezTo>
                <a:cubicBezTo>
                  <a:pt x="4302741" y="794159"/>
                  <a:pt x="4301954" y="799070"/>
                  <a:pt x="4300921" y="804034"/>
                </a:cubicBezTo>
                <a:cubicBezTo>
                  <a:pt x="4300749" y="804900"/>
                  <a:pt x="4300572" y="805767"/>
                  <a:pt x="4300400" y="806635"/>
                </a:cubicBezTo>
                <a:lnTo>
                  <a:pt x="4303753" y="815950"/>
                </a:lnTo>
                <a:lnTo>
                  <a:pt x="4297888" y="819940"/>
                </a:lnTo>
                <a:cubicBezTo>
                  <a:pt x="4297944" y="824938"/>
                  <a:pt x="4297999" y="829937"/>
                  <a:pt x="4298055" y="834935"/>
                </a:cubicBezTo>
                <a:cubicBezTo>
                  <a:pt x="4299172" y="840340"/>
                  <a:pt x="4301603" y="845911"/>
                  <a:pt x="4306135" y="851700"/>
                </a:cubicBezTo>
                <a:cubicBezTo>
                  <a:pt x="4332817" y="868320"/>
                  <a:pt x="4317557" y="909641"/>
                  <a:pt x="4352091" y="929754"/>
                </a:cubicBezTo>
                <a:cubicBezTo>
                  <a:pt x="4362479" y="937980"/>
                  <a:pt x="4380484" y="968513"/>
                  <a:pt x="4375270" y="977376"/>
                </a:cubicBezTo>
                <a:cubicBezTo>
                  <a:pt x="4377250" y="984377"/>
                  <a:pt x="4384849" y="990651"/>
                  <a:pt x="4377297" y="996912"/>
                </a:cubicBezTo>
                <a:cubicBezTo>
                  <a:pt x="4369005" y="1005760"/>
                  <a:pt x="4399874" y="1021625"/>
                  <a:pt x="4384684" y="1023223"/>
                </a:cubicBezTo>
                <a:cubicBezTo>
                  <a:pt x="4406172" y="1034643"/>
                  <a:pt x="4390237" y="1055523"/>
                  <a:pt x="4392472" y="1070780"/>
                </a:cubicBezTo>
                <a:cubicBezTo>
                  <a:pt x="4411832" y="1078905"/>
                  <a:pt x="4397439" y="1102903"/>
                  <a:pt x="4412067" y="1132722"/>
                </a:cubicBezTo>
                <a:cubicBezTo>
                  <a:pt x="4434025" y="1141419"/>
                  <a:pt x="4421728" y="1152870"/>
                  <a:pt x="4455281" y="1171648"/>
                </a:cubicBezTo>
                <a:cubicBezTo>
                  <a:pt x="4453907" y="1173110"/>
                  <a:pt x="4452815" y="1174775"/>
                  <a:pt x="4452047" y="1176593"/>
                </a:cubicBezTo>
                <a:cubicBezTo>
                  <a:pt x="4447572" y="1187166"/>
                  <a:pt x="4454607" y="1200545"/>
                  <a:pt x="4467755" y="1206479"/>
                </a:cubicBezTo>
                <a:lnTo>
                  <a:pt x="4498518" y="1230184"/>
                </a:lnTo>
                <a:lnTo>
                  <a:pt x="4503988" y="1239714"/>
                </a:lnTo>
                <a:cubicBezTo>
                  <a:pt x="4506730" y="1246063"/>
                  <a:pt x="4507415" y="1251722"/>
                  <a:pt x="4506821" y="1256926"/>
                </a:cubicBezTo>
                <a:lnTo>
                  <a:pt x="4502210" y="1270678"/>
                </a:lnTo>
                <a:lnTo>
                  <a:pt x="4494994" y="1272955"/>
                </a:lnTo>
                <a:lnTo>
                  <a:pt x="4495424" y="1282254"/>
                </a:lnTo>
                <a:lnTo>
                  <a:pt x="4494064" y="1284511"/>
                </a:lnTo>
                <a:cubicBezTo>
                  <a:pt x="4491436" y="1288808"/>
                  <a:pt x="4489075" y="1293117"/>
                  <a:pt x="4487745" y="1297660"/>
                </a:cubicBezTo>
                <a:cubicBezTo>
                  <a:pt x="4521914" y="1300656"/>
                  <a:pt x="4482088" y="1336801"/>
                  <a:pt x="4510831" y="1331158"/>
                </a:cubicBezTo>
                <a:cubicBezTo>
                  <a:pt x="4509485" y="1356644"/>
                  <a:pt x="4537196" y="1344587"/>
                  <a:pt x="4509149" y="1367911"/>
                </a:cubicBezTo>
                <a:cubicBezTo>
                  <a:pt x="4525575" y="1402569"/>
                  <a:pt x="4519252" y="1443943"/>
                  <a:pt x="4530734" y="1480066"/>
                </a:cubicBezTo>
                <a:lnTo>
                  <a:pt x="4531332" y="1481140"/>
                </a:lnTo>
                <a:lnTo>
                  <a:pt x="4523757" y="1500827"/>
                </a:lnTo>
                <a:lnTo>
                  <a:pt x="4517749" y="1528834"/>
                </a:lnTo>
                <a:lnTo>
                  <a:pt x="4510978" y="1526104"/>
                </a:lnTo>
                <a:cubicBezTo>
                  <a:pt x="4505305" y="1525236"/>
                  <a:pt x="4507721" y="1530251"/>
                  <a:pt x="4513177" y="1537822"/>
                </a:cubicBezTo>
                <a:lnTo>
                  <a:pt x="4515243" y="1540521"/>
                </a:lnTo>
                <a:lnTo>
                  <a:pt x="4514146" y="1545627"/>
                </a:lnTo>
                <a:cubicBezTo>
                  <a:pt x="4512031" y="1559801"/>
                  <a:pt x="4511188" y="1572109"/>
                  <a:pt x="4512185" y="1579228"/>
                </a:cubicBezTo>
                <a:cubicBezTo>
                  <a:pt x="4545845" y="1639398"/>
                  <a:pt x="4550705" y="1726741"/>
                  <a:pt x="4554335" y="1818364"/>
                </a:cubicBezTo>
                <a:cubicBezTo>
                  <a:pt x="4560401" y="1899079"/>
                  <a:pt x="4548295" y="2018831"/>
                  <a:pt x="4548582" y="2063518"/>
                </a:cubicBezTo>
                <a:lnTo>
                  <a:pt x="4556056" y="2086487"/>
                </a:lnTo>
                <a:lnTo>
                  <a:pt x="4554275" y="2089340"/>
                </a:lnTo>
                <a:cubicBezTo>
                  <a:pt x="4550593" y="2102174"/>
                  <a:pt x="4551716" y="2110234"/>
                  <a:pt x="4554956" y="2116163"/>
                </a:cubicBezTo>
                <a:lnTo>
                  <a:pt x="4560492" y="2121961"/>
                </a:lnTo>
                <a:lnTo>
                  <a:pt x="4571444" y="2176482"/>
                </a:lnTo>
                <a:lnTo>
                  <a:pt x="4575448" y="2237907"/>
                </a:lnTo>
                <a:lnTo>
                  <a:pt x="4573513" y="2238688"/>
                </a:lnTo>
                <a:cubicBezTo>
                  <a:pt x="4569330" y="2241686"/>
                  <a:pt x="4566526" y="2246244"/>
                  <a:pt x="4566533" y="2254203"/>
                </a:cubicBezTo>
                <a:cubicBezTo>
                  <a:pt x="4536852" y="2242405"/>
                  <a:pt x="4555170" y="2259280"/>
                  <a:pt x="4557814" y="2283790"/>
                </a:cubicBezTo>
                <a:cubicBezTo>
                  <a:pt x="4512304" y="2270934"/>
                  <a:pt x="4537738" y="2340304"/>
                  <a:pt x="4512647" y="2352361"/>
                </a:cubicBezTo>
                <a:cubicBezTo>
                  <a:pt x="4515616" y="2370657"/>
                  <a:pt x="4517925" y="2389769"/>
                  <a:pt x="4519328" y="2409295"/>
                </a:cubicBezTo>
                <a:lnTo>
                  <a:pt x="4519571" y="2420793"/>
                </a:lnTo>
                <a:lnTo>
                  <a:pt x="4519120" y="2421041"/>
                </a:lnTo>
                <a:cubicBezTo>
                  <a:pt x="4518201" y="2423576"/>
                  <a:pt x="4517918" y="2427373"/>
                  <a:pt x="4518471" y="2433205"/>
                </a:cubicBezTo>
                <a:lnTo>
                  <a:pt x="4461595" y="2530080"/>
                </a:lnTo>
                <a:cubicBezTo>
                  <a:pt x="4445853" y="2584934"/>
                  <a:pt x="4405533" y="2605402"/>
                  <a:pt x="4412936" y="2666699"/>
                </a:cubicBezTo>
                <a:cubicBezTo>
                  <a:pt x="4398065" y="2717991"/>
                  <a:pt x="4372927" y="2756371"/>
                  <a:pt x="4370093" y="2804588"/>
                </a:cubicBezTo>
                <a:cubicBezTo>
                  <a:pt x="4347398" y="2879436"/>
                  <a:pt x="4272392" y="2939011"/>
                  <a:pt x="4262477" y="3058637"/>
                </a:cubicBezTo>
                <a:cubicBezTo>
                  <a:pt x="4283714" y="3099999"/>
                  <a:pt x="4256160" y="3144249"/>
                  <a:pt x="4253454" y="3179447"/>
                </a:cubicBezTo>
                <a:cubicBezTo>
                  <a:pt x="4259242" y="3200557"/>
                  <a:pt x="4257117" y="3211737"/>
                  <a:pt x="4239228" y="3217364"/>
                </a:cubicBezTo>
                <a:cubicBezTo>
                  <a:pt x="4268875" y="3316502"/>
                  <a:pt x="4225924" y="3257304"/>
                  <a:pt x="4222932" y="3330364"/>
                </a:cubicBezTo>
                <a:cubicBezTo>
                  <a:pt x="4224428" y="3395928"/>
                  <a:pt x="4215196" y="3463236"/>
                  <a:pt x="4248669" y="3547193"/>
                </a:cubicBezTo>
                <a:cubicBezTo>
                  <a:pt x="4260183" y="3566053"/>
                  <a:pt x="4256781" y="3592027"/>
                  <a:pt x="4241070" y="3605210"/>
                </a:cubicBezTo>
                <a:cubicBezTo>
                  <a:pt x="4238364" y="3607478"/>
                  <a:pt x="4235392" y="3609274"/>
                  <a:pt x="4232239" y="3610540"/>
                </a:cubicBezTo>
                <a:cubicBezTo>
                  <a:pt x="4258208" y="3664330"/>
                  <a:pt x="4231517" y="3673159"/>
                  <a:pt x="4251881" y="3702764"/>
                </a:cubicBezTo>
                <a:cubicBezTo>
                  <a:pt x="4242939" y="3759891"/>
                  <a:pt x="4201773" y="3786712"/>
                  <a:pt x="4219293" y="3813528"/>
                </a:cubicBezTo>
                <a:cubicBezTo>
                  <a:pt x="4207910" y="3838914"/>
                  <a:pt x="4167663" y="3859754"/>
                  <a:pt x="4184863" y="3893255"/>
                </a:cubicBezTo>
                <a:cubicBezTo>
                  <a:pt x="4163644" y="3884625"/>
                  <a:pt x="4188862" y="3931915"/>
                  <a:pt x="4169808" y="3939619"/>
                </a:cubicBezTo>
                <a:cubicBezTo>
                  <a:pt x="4154129" y="3943837"/>
                  <a:pt x="4158129" y="3959170"/>
                  <a:pt x="4154137" y="3971517"/>
                </a:cubicBezTo>
                <a:cubicBezTo>
                  <a:pt x="4139069" y="3981495"/>
                  <a:pt x="4133844" y="4042203"/>
                  <a:pt x="4139625" y="4062614"/>
                </a:cubicBezTo>
                <a:cubicBezTo>
                  <a:pt x="4165622" y="4119195"/>
                  <a:pt x="4107101" y="4172348"/>
                  <a:pt x="4126180" y="4217749"/>
                </a:cubicBezTo>
                <a:cubicBezTo>
                  <a:pt x="4128014" y="4267056"/>
                  <a:pt x="4089563" y="4286360"/>
                  <a:pt x="4072389" y="4317623"/>
                </a:cubicBezTo>
                <a:cubicBezTo>
                  <a:pt x="4062182" y="4356545"/>
                  <a:pt x="4071264" y="4384138"/>
                  <a:pt x="4064937" y="4451279"/>
                </a:cubicBezTo>
                <a:cubicBezTo>
                  <a:pt x="4050628" y="4512697"/>
                  <a:pt x="4048851" y="4652154"/>
                  <a:pt x="4034424" y="4720470"/>
                </a:cubicBezTo>
                <a:cubicBezTo>
                  <a:pt x="3973937" y="4868361"/>
                  <a:pt x="4025760" y="4964348"/>
                  <a:pt x="4016334" y="5052878"/>
                </a:cubicBezTo>
                <a:cubicBezTo>
                  <a:pt x="3999794" y="5123327"/>
                  <a:pt x="4021855" y="5194887"/>
                  <a:pt x="3977865" y="5251650"/>
                </a:cubicBezTo>
                <a:cubicBezTo>
                  <a:pt x="3973961" y="5317292"/>
                  <a:pt x="3987477" y="5410025"/>
                  <a:pt x="3997669" y="5413392"/>
                </a:cubicBezTo>
                <a:cubicBezTo>
                  <a:pt x="3969262" y="5397845"/>
                  <a:pt x="3981248" y="5449403"/>
                  <a:pt x="3981869" y="5471875"/>
                </a:cubicBezTo>
                <a:cubicBezTo>
                  <a:pt x="3957580" y="5534944"/>
                  <a:pt x="3976666" y="5598829"/>
                  <a:pt x="3901990" y="5708604"/>
                </a:cubicBezTo>
                <a:cubicBezTo>
                  <a:pt x="3897618" y="5810136"/>
                  <a:pt x="3870199" y="5788842"/>
                  <a:pt x="3860571" y="5821275"/>
                </a:cubicBezTo>
                <a:cubicBezTo>
                  <a:pt x="3868171" y="5831278"/>
                  <a:pt x="3866949" y="5900968"/>
                  <a:pt x="3849074" y="5900679"/>
                </a:cubicBezTo>
                <a:cubicBezTo>
                  <a:pt x="3871964" y="5925143"/>
                  <a:pt x="3834226" y="5972433"/>
                  <a:pt x="3841809" y="5992005"/>
                </a:cubicBezTo>
                <a:cubicBezTo>
                  <a:pt x="3848533" y="6035132"/>
                  <a:pt x="3834497" y="6078819"/>
                  <a:pt x="3832901" y="6122412"/>
                </a:cubicBezTo>
                <a:cubicBezTo>
                  <a:pt x="3799640" y="6263751"/>
                  <a:pt x="3784898" y="6198720"/>
                  <a:pt x="3804166" y="6389843"/>
                </a:cubicBezTo>
                <a:cubicBezTo>
                  <a:pt x="3799226" y="6482285"/>
                  <a:pt x="3740829" y="6538361"/>
                  <a:pt x="3736537" y="6595214"/>
                </a:cubicBezTo>
                <a:cubicBezTo>
                  <a:pt x="3692112" y="6745846"/>
                  <a:pt x="3660956" y="6804405"/>
                  <a:pt x="3649707" y="6848925"/>
                </a:cubicBezTo>
                <a:lnTo>
                  <a:pt x="3649314" y="6857996"/>
                </a:lnTo>
                <a:lnTo>
                  <a:pt x="4585648" y="6857996"/>
                </a:lnTo>
                <a:lnTo>
                  <a:pt x="4585648" y="6857998"/>
                </a:lnTo>
                <a:lnTo>
                  <a:pt x="0" y="6857998"/>
                </a:lnTo>
                <a:close/>
              </a:path>
            </a:pathLst>
          </a:custGeom>
        </p:spPr>
      </p:pic>
      <p:sp>
        <p:nvSpPr>
          <p:cNvPr id="3" name="Content Placeholder 2">
            <a:extLst>
              <a:ext uri="{FF2B5EF4-FFF2-40B4-BE49-F238E27FC236}">
                <a16:creationId xmlns:a16="http://schemas.microsoft.com/office/drawing/2014/main" id="{0E291036-2CB2-DD88-2D72-178C4351DD85}"/>
              </a:ext>
            </a:extLst>
          </p:cNvPr>
          <p:cNvSpPr>
            <a:spLocks noGrp="1"/>
          </p:cNvSpPr>
          <p:nvPr>
            <p:ph idx="1"/>
          </p:nvPr>
        </p:nvSpPr>
        <p:spPr>
          <a:xfrm>
            <a:off x="5177859" y="1038450"/>
            <a:ext cx="5683624" cy="5609688"/>
          </a:xfrm>
        </p:spPr>
        <p:txBody>
          <a:bodyPr>
            <a:noAutofit/>
          </a:bodyPr>
          <a:lstStyle/>
          <a:p>
            <a:r>
              <a:rPr lang="en-US" sz="2100" dirty="0"/>
              <a:t>Colleges become more attractive to prospective students seeking education beyond the classroom.</a:t>
            </a:r>
          </a:p>
          <a:p>
            <a:r>
              <a:rPr lang="en-US" sz="2100" dirty="0"/>
              <a:t>Committing to comprehensive, worldwide learning opportunities appeals to donors, industry partners, and community stakeholders.</a:t>
            </a:r>
          </a:p>
          <a:p>
            <a:r>
              <a:rPr lang="en-US" sz="2100" dirty="0"/>
              <a:t>A more globally aware campus community aligns with workforce development goals, ensuring graduates are prepared to meet the demands of today’s diverse economy shaped by globalization.</a:t>
            </a:r>
          </a:p>
          <a:p>
            <a:r>
              <a:rPr lang="en-US" sz="2100" dirty="0"/>
              <a:t>GCA’s influence is evident in the national recognitions that many partner institutions have received for their work in global citizenship education.</a:t>
            </a:r>
          </a:p>
          <a:p>
            <a:endParaRPr lang="en-US" sz="2200" dirty="0"/>
          </a:p>
        </p:txBody>
      </p:sp>
    </p:spTree>
    <p:extLst>
      <p:ext uri="{BB962C8B-B14F-4D97-AF65-F5344CB8AC3E}">
        <p14:creationId xmlns:p14="http://schemas.microsoft.com/office/powerpoint/2010/main" val="3814881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4A2B4A10-ABAC-4F2C-AAD3-3D932E359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500235" cy="5464636"/>
          </a:xfrm>
          <a:custGeom>
            <a:avLst/>
            <a:gdLst>
              <a:gd name="connsiteX0" fmla="*/ 0 w 6500235"/>
              <a:gd name="connsiteY0" fmla="*/ 0 h 5464636"/>
              <a:gd name="connsiteX1" fmla="*/ 6468182 w 6500235"/>
              <a:gd name="connsiteY1" fmla="*/ 0 h 5464636"/>
              <a:gd name="connsiteX2" fmla="*/ 6468122 w 6500235"/>
              <a:gd name="connsiteY2" fmla="*/ 2458 h 5464636"/>
              <a:gd name="connsiteX3" fmla="*/ 6473409 w 6500235"/>
              <a:gd name="connsiteY3" fmla="*/ 34346 h 5464636"/>
              <a:gd name="connsiteX4" fmla="*/ 6492498 w 6500235"/>
              <a:gd name="connsiteY4" fmla="*/ 123264 h 5464636"/>
              <a:gd name="connsiteX5" fmla="*/ 6453347 w 6500235"/>
              <a:gd name="connsiteY5" fmla="*/ 355483 h 5464636"/>
              <a:gd name="connsiteX6" fmla="*/ 6446278 w 6500235"/>
              <a:gd name="connsiteY6" fmla="*/ 407805 h 5464636"/>
              <a:gd name="connsiteX7" fmla="*/ 6479973 w 6500235"/>
              <a:gd name="connsiteY7" fmla="*/ 438480 h 5464636"/>
              <a:gd name="connsiteX8" fmla="*/ 6446200 w 6500235"/>
              <a:gd name="connsiteY8" fmla="*/ 483448 h 5464636"/>
              <a:gd name="connsiteX9" fmla="*/ 6455191 w 6500235"/>
              <a:gd name="connsiteY9" fmla="*/ 585156 h 5464636"/>
              <a:gd name="connsiteX10" fmla="*/ 6455578 w 6500235"/>
              <a:gd name="connsiteY10" fmla="*/ 723310 h 5464636"/>
              <a:gd name="connsiteX11" fmla="*/ 6330650 w 6500235"/>
              <a:gd name="connsiteY11" fmla="*/ 969274 h 5464636"/>
              <a:gd name="connsiteX12" fmla="*/ 6259783 w 6500235"/>
              <a:gd name="connsiteY12" fmla="*/ 1059188 h 5464636"/>
              <a:gd name="connsiteX13" fmla="*/ 6232390 w 6500235"/>
              <a:gd name="connsiteY13" fmla="*/ 1134371 h 5464636"/>
              <a:gd name="connsiteX14" fmla="*/ 6197819 w 6500235"/>
              <a:gd name="connsiteY14" fmla="*/ 1226187 h 5464636"/>
              <a:gd name="connsiteX15" fmla="*/ 6153633 w 6500235"/>
              <a:gd name="connsiteY15" fmla="*/ 1266676 h 5464636"/>
              <a:gd name="connsiteX16" fmla="*/ 6115253 w 6500235"/>
              <a:gd name="connsiteY16" fmla="*/ 1333803 h 5464636"/>
              <a:gd name="connsiteX17" fmla="*/ 6116094 w 6500235"/>
              <a:gd name="connsiteY17" fmla="*/ 1360252 h 5464636"/>
              <a:gd name="connsiteX18" fmla="*/ 6093817 w 6500235"/>
              <a:gd name="connsiteY18" fmla="*/ 1557246 h 5464636"/>
              <a:gd name="connsiteX19" fmla="*/ 6036619 w 6500235"/>
              <a:gd name="connsiteY19" fmla="*/ 1695300 h 5464636"/>
              <a:gd name="connsiteX20" fmla="*/ 6006327 w 6500235"/>
              <a:gd name="connsiteY20" fmla="*/ 1765313 h 5464636"/>
              <a:gd name="connsiteX21" fmla="*/ 5990294 w 6500235"/>
              <a:gd name="connsiteY21" fmla="*/ 1829516 h 5464636"/>
              <a:gd name="connsiteX22" fmla="*/ 5951522 w 6500235"/>
              <a:gd name="connsiteY22" fmla="*/ 1913734 h 5464636"/>
              <a:gd name="connsiteX23" fmla="*/ 5851829 w 6500235"/>
              <a:gd name="connsiteY23" fmla="*/ 2042661 h 5464636"/>
              <a:gd name="connsiteX24" fmla="*/ 5843359 w 6500235"/>
              <a:gd name="connsiteY24" fmla="*/ 2063211 h 5464636"/>
              <a:gd name="connsiteX25" fmla="*/ 5841612 w 6500235"/>
              <a:gd name="connsiteY25" fmla="*/ 2071738 h 5464636"/>
              <a:gd name="connsiteX26" fmla="*/ 5835993 w 6500235"/>
              <a:gd name="connsiteY26" fmla="*/ 2082516 h 5464636"/>
              <a:gd name="connsiteX27" fmla="*/ 5835396 w 6500235"/>
              <a:gd name="connsiteY27" fmla="*/ 2082526 h 5464636"/>
              <a:gd name="connsiteX28" fmla="*/ 5831029 w 6500235"/>
              <a:gd name="connsiteY28" fmla="*/ 2093117 h 5464636"/>
              <a:gd name="connsiteX29" fmla="*/ 5737995 w 6500235"/>
              <a:gd name="connsiteY29" fmla="*/ 2189215 h 5464636"/>
              <a:gd name="connsiteX30" fmla="*/ 5724175 w 6500235"/>
              <a:gd name="connsiteY30" fmla="*/ 2265929 h 5464636"/>
              <a:gd name="connsiteX31" fmla="*/ 5669829 w 6500235"/>
              <a:gd name="connsiteY31" fmla="*/ 2335401 h 5464636"/>
              <a:gd name="connsiteX32" fmla="*/ 5612139 w 6500235"/>
              <a:gd name="connsiteY32" fmla="*/ 2453657 h 5464636"/>
              <a:gd name="connsiteX33" fmla="*/ 5594475 w 6500235"/>
              <a:gd name="connsiteY33" fmla="*/ 2615311 h 5464636"/>
              <a:gd name="connsiteX34" fmla="*/ 5536384 w 6500235"/>
              <a:gd name="connsiteY34" fmla="*/ 2755975 h 5464636"/>
              <a:gd name="connsiteX35" fmla="*/ 5485137 w 6500235"/>
              <a:gd name="connsiteY35" fmla="*/ 2848281 h 5464636"/>
              <a:gd name="connsiteX36" fmla="*/ 5325962 w 6500235"/>
              <a:gd name="connsiteY36" fmla="*/ 3162656 h 5464636"/>
              <a:gd name="connsiteX37" fmla="*/ 5243182 w 6500235"/>
              <a:gd name="connsiteY37" fmla="*/ 3288494 h 5464636"/>
              <a:gd name="connsiteX38" fmla="*/ 5237100 w 6500235"/>
              <a:gd name="connsiteY38" fmla="*/ 3363382 h 5464636"/>
              <a:gd name="connsiteX39" fmla="*/ 5210973 w 6500235"/>
              <a:gd name="connsiteY39" fmla="*/ 3381298 h 5464636"/>
              <a:gd name="connsiteX40" fmla="*/ 5206067 w 6500235"/>
              <a:gd name="connsiteY40" fmla="*/ 3384167 h 5464636"/>
              <a:gd name="connsiteX41" fmla="*/ 5181176 w 6500235"/>
              <a:gd name="connsiteY41" fmla="*/ 3399028 h 5464636"/>
              <a:gd name="connsiteX42" fmla="*/ 5156932 w 6500235"/>
              <a:gd name="connsiteY42" fmla="*/ 3419249 h 5464636"/>
              <a:gd name="connsiteX43" fmla="*/ 5139869 w 6500235"/>
              <a:gd name="connsiteY43" fmla="*/ 3450988 h 5464636"/>
              <a:gd name="connsiteX44" fmla="*/ 5071047 w 6500235"/>
              <a:gd name="connsiteY44" fmla="*/ 3608412 h 5464636"/>
              <a:gd name="connsiteX45" fmla="*/ 5022875 w 6500235"/>
              <a:gd name="connsiteY45" fmla="*/ 3698834 h 5464636"/>
              <a:gd name="connsiteX46" fmla="*/ 4993591 w 6500235"/>
              <a:gd name="connsiteY46" fmla="*/ 3727277 h 5464636"/>
              <a:gd name="connsiteX47" fmla="*/ 4960082 w 6500235"/>
              <a:gd name="connsiteY47" fmla="*/ 3770964 h 5464636"/>
              <a:gd name="connsiteX48" fmla="*/ 4956970 w 6500235"/>
              <a:gd name="connsiteY48" fmla="*/ 3791475 h 5464636"/>
              <a:gd name="connsiteX49" fmla="*/ 4941856 w 6500235"/>
              <a:gd name="connsiteY49" fmla="*/ 3797112 h 5464636"/>
              <a:gd name="connsiteX50" fmla="*/ 4913940 w 6500235"/>
              <a:gd name="connsiteY50" fmla="*/ 3820812 h 5464636"/>
              <a:gd name="connsiteX51" fmla="*/ 4811357 w 6500235"/>
              <a:gd name="connsiteY51" fmla="*/ 3871429 h 5464636"/>
              <a:gd name="connsiteX52" fmla="*/ 4783124 w 6500235"/>
              <a:gd name="connsiteY52" fmla="*/ 3882491 h 5464636"/>
              <a:gd name="connsiteX53" fmla="*/ 4724385 w 6500235"/>
              <a:gd name="connsiteY53" fmla="*/ 3930800 h 5464636"/>
              <a:gd name="connsiteX54" fmla="*/ 4632498 w 6500235"/>
              <a:gd name="connsiteY54" fmla="*/ 4019308 h 5464636"/>
              <a:gd name="connsiteX55" fmla="*/ 4611775 w 6500235"/>
              <a:gd name="connsiteY55" fmla="*/ 4036221 h 5464636"/>
              <a:gd name="connsiteX56" fmla="*/ 4589341 w 6500235"/>
              <a:gd name="connsiteY56" fmla="*/ 4043087 h 5464636"/>
              <a:gd name="connsiteX57" fmla="*/ 4580109 w 6500235"/>
              <a:gd name="connsiteY57" fmla="*/ 4037991 h 5464636"/>
              <a:gd name="connsiteX58" fmla="*/ 4567969 w 6500235"/>
              <a:gd name="connsiteY58" fmla="*/ 4046064 h 5464636"/>
              <a:gd name="connsiteX59" fmla="*/ 4563776 w 6500235"/>
              <a:gd name="connsiteY59" fmla="*/ 4046606 h 5464636"/>
              <a:gd name="connsiteX60" fmla="*/ 4540688 w 6500235"/>
              <a:gd name="connsiteY60" fmla="*/ 4051329 h 5464636"/>
              <a:gd name="connsiteX61" fmla="*/ 4515381 w 6500235"/>
              <a:gd name="connsiteY61" fmla="*/ 4101230 h 5464636"/>
              <a:gd name="connsiteX62" fmla="*/ 4464519 w 6500235"/>
              <a:gd name="connsiteY62" fmla="*/ 4129866 h 5464636"/>
              <a:gd name="connsiteX63" fmla="*/ 4258103 w 6500235"/>
              <a:gd name="connsiteY63" fmla="*/ 4281657 h 5464636"/>
              <a:gd name="connsiteX64" fmla="*/ 4110759 w 6500235"/>
              <a:gd name="connsiteY64" fmla="*/ 4475040 h 5464636"/>
              <a:gd name="connsiteX65" fmla="*/ 3977659 w 6500235"/>
              <a:gd name="connsiteY65" fmla="*/ 4576699 h 5464636"/>
              <a:gd name="connsiteX66" fmla="*/ 3839447 w 6500235"/>
              <a:gd name="connsiteY66" fmla="*/ 4686247 h 5464636"/>
              <a:gd name="connsiteX67" fmla="*/ 3160580 w 6500235"/>
              <a:gd name="connsiteY67" fmla="*/ 4816349 h 5464636"/>
              <a:gd name="connsiteX68" fmla="*/ 2824675 w 6500235"/>
              <a:gd name="connsiteY68" fmla="*/ 4861066 h 5464636"/>
              <a:gd name="connsiteX69" fmla="*/ 2704403 w 6500235"/>
              <a:gd name="connsiteY69" fmla="*/ 4872014 h 5464636"/>
              <a:gd name="connsiteX70" fmla="*/ 2432833 w 6500235"/>
              <a:gd name="connsiteY70" fmla="*/ 5046782 h 5464636"/>
              <a:gd name="connsiteX71" fmla="*/ 1930437 w 6500235"/>
              <a:gd name="connsiteY71" fmla="*/ 5242775 h 5464636"/>
              <a:gd name="connsiteX72" fmla="*/ 1853671 w 6500235"/>
              <a:gd name="connsiteY72" fmla="*/ 5310774 h 5464636"/>
              <a:gd name="connsiteX73" fmla="*/ 1813576 w 6500235"/>
              <a:gd name="connsiteY73" fmla="*/ 5366218 h 5464636"/>
              <a:gd name="connsiteX74" fmla="*/ 1777372 w 6500235"/>
              <a:gd name="connsiteY74" fmla="*/ 5364302 h 5464636"/>
              <a:gd name="connsiteX75" fmla="*/ 1733954 w 6500235"/>
              <a:gd name="connsiteY75" fmla="*/ 5365192 h 5464636"/>
              <a:gd name="connsiteX76" fmla="*/ 1672327 w 6500235"/>
              <a:gd name="connsiteY76" fmla="*/ 5408173 h 5464636"/>
              <a:gd name="connsiteX77" fmla="*/ 1641878 w 6500235"/>
              <a:gd name="connsiteY77" fmla="*/ 5399428 h 5464636"/>
              <a:gd name="connsiteX78" fmla="*/ 1636543 w 6500235"/>
              <a:gd name="connsiteY78" fmla="*/ 5397470 h 5464636"/>
              <a:gd name="connsiteX79" fmla="*/ 1609237 w 6500235"/>
              <a:gd name="connsiteY79" fmla="*/ 5387733 h 5464636"/>
              <a:gd name="connsiteX80" fmla="*/ 1578208 w 6500235"/>
              <a:gd name="connsiteY80" fmla="*/ 5381908 h 5464636"/>
              <a:gd name="connsiteX81" fmla="*/ 1542869 w 6500235"/>
              <a:gd name="connsiteY81" fmla="*/ 5388952 h 5464636"/>
              <a:gd name="connsiteX82" fmla="*/ 1377650 w 6500235"/>
              <a:gd name="connsiteY82" fmla="*/ 5436085 h 5464636"/>
              <a:gd name="connsiteX83" fmla="*/ 1277250 w 6500235"/>
              <a:gd name="connsiteY83" fmla="*/ 5456493 h 5464636"/>
              <a:gd name="connsiteX84" fmla="*/ 1236673 w 6500235"/>
              <a:gd name="connsiteY84" fmla="*/ 5452014 h 5464636"/>
              <a:gd name="connsiteX85" fmla="*/ 1181651 w 6500235"/>
              <a:gd name="connsiteY85" fmla="*/ 5453980 h 5464636"/>
              <a:gd name="connsiteX86" fmla="*/ 1163851 w 6500235"/>
              <a:gd name="connsiteY86" fmla="*/ 5464636 h 5464636"/>
              <a:gd name="connsiteX87" fmla="*/ 1149882 w 6500235"/>
              <a:gd name="connsiteY87" fmla="*/ 5456568 h 5464636"/>
              <a:gd name="connsiteX88" fmla="*/ 1113834 w 6500235"/>
              <a:gd name="connsiteY88" fmla="*/ 5450125 h 5464636"/>
              <a:gd name="connsiteX89" fmla="*/ 1009497 w 6500235"/>
              <a:gd name="connsiteY89" fmla="*/ 5403231 h 5464636"/>
              <a:gd name="connsiteX90" fmla="*/ 982993 w 6500235"/>
              <a:gd name="connsiteY90" fmla="*/ 5388499 h 5464636"/>
              <a:gd name="connsiteX91" fmla="*/ 908345 w 6500235"/>
              <a:gd name="connsiteY91" fmla="*/ 5373950 h 5464636"/>
              <a:gd name="connsiteX92" fmla="*/ 781592 w 6500235"/>
              <a:gd name="connsiteY92" fmla="*/ 5359426 h 5464636"/>
              <a:gd name="connsiteX93" fmla="*/ 755358 w 6500235"/>
              <a:gd name="connsiteY93" fmla="*/ 5354209 h 5464636"/>
              <a:gd name="connsiteX94" fmla="*/ 735782 w 6500235"/>
              <a:gd name="connsiteY94" fmla="*/ 5341278 h 5464636"/>
              <a:gd name="connsiteX95" fmla="*/ 733835 w 6500235"/>
              <a:gd name="connsiteY95" fmla="*/ 5330914 h 5464636"/>
              <a:gd name="connsiteX96" fmla="*/ 719882 w 6500235"/>
              <a:gd name="connsiteY96" fmla="*/ 5326690 h 5464636"/>
              <a:gd name="connsiteX97" fmla="*/ 716794 w 6500235"/>
              <a:gd name="connsiteY97" fmla="*/ 5323803 h 5464636"/>
              <a:gd name="connsiteX98" fmla="*/ 698456 w 6500235"/>
              <a:gd name="connsiteY98" fmla="*/ 5309002 h 5464636"/>
              <a:gd name="connsiteX99" fmla="*/ 643860 w 6500235"/>
              <a:gd name="connsiteY99" fmla="*/ 5321249 h 5464636"/>
              <a:gd name="connsiteX100" fmla="*/ 589399 w 6500235"/>
              <a:gd name="connsiteY100" fmla="*/ 5300252 h 5464636"/>
              <a:gd name="connsiteX101" fmla="*/ 340938 w 6500235"/>
              <a:gd name="connsiteY101" fmla="*/ 5237683 h 5464636"/>
              <a:gd name="connsiteX102" fmla="*/ 98001 w 6500235"/>
              <a:gd name="connsiteY102" fmla="*/ 5247147 h 5464636"/>
              <a:gd name="connsiteX103" fmla="*/ 12611 w 6500235"/>
              <a:gd name="connsiteY103" fmla="*/ 5237471 h 5464636"/>
              <a:gd name="connsiteX104" fmla="*/ 0 w 6500235"/>
              <a:gd name="connsiteY104" fmla="*/ 5235168 h 5464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6500235" h="5464636">
                <a:moveTo>
                  <a:pt x="0" y="0"/>
                </a:moveTo>
                <a:lnTo>
                  <a:pt x="6468182" y="0"/>
                </a:lnTo>
                <a:lnTo>
                  <a:pt x="6468122" y="2458"/>
                </a:lnTo>
                <a:cubicBezTo>
                  <a:pt x="6468560" y="7251"/>
                  <a:pt x="6469907" y="16220"/>
                  <a:pt x="6473409" y="34346"/>
                </a:cubicBezTo>
                <a:lnTo>
                  <a:pt x="6492498" y="123264"/>
                </a:lnTo>
                <a:cubicBezTo>
                  <a:pt x="6530248" y="162570"/>
                  <a:pt x="6415597" y="316177"/>
                  <a:pt x="6453347" y="355483"/>
                </a:cubicBezTo>
                <a:lnTo>
                  <a:pt x="6446278" y="407805"/>
                </a:lnTo>
                <a:cubicBezTo>
                  <a:pt x="6438855" y="419268"/>
                  <a:pt x="6492882" y="429673"/>
                  <a:pt x="6479973" y="438480"/>
                </a:cubicBezTo>
                <a:lnTo>
                  <a:pt x="6446200" y="483448"/>
                </a:lnTo>
                <a:lnTo>
                  <a:pt x="6455191" y="585156"/>
                </a:lnTo>
                <a:lnTo>
                  <a:pt x="6455578" y="723310"/>
                </a:lnTo>
                <a:lnTo>
                  <a:pt x="6330650" y="969274"/>
                </a:lnTo>
                <a:lnTo>
                  <a:pt x="6259783" y="1059188"/>
                </a:lnTo>
                <a:lnTo>
                  <a:pt x="6232390" y="1134371"/>
                </a:lnTo>
                <a:cubicBezTo>
                  <a:pt x="6233402" y="1144004"/>
                  <a:pt x="6201701" y="1218096"/>
                  <a:pt x="6197819" y="1226187"/>
                </a:cubicBezTo>
                <a:cubicBezTo>
                  <a:pt x="6193159" y="1247180"/>
                  <a:pt x="6164742" y="1253630"/>
                  <a:pt x="6153633" y="1266676"/>
                </a:cubicBezTo>
                <a:cubicBezTo>
                  <a:pt x="6143047" y="1294138"/>
                  <a:pt x="6121511" y="1318207"/>
                  <a:pt x="6115253" y="1333803"/>
                </a:cubicBezTo>
                <a:lnTo>
                  <a:pt x="6116094" y="1360252"/>
                </a:lnTo>
                <a:cubicBezTo>
                  <a:pt x="6112521" y="1397492"/>
                  <a:pt x="6092279" y="1498732"/>
                  <a:pt x="6093817" y="1557246"/>
                </a:cubicBezTo>
                <a:cubicBezTo>
                  <a:pt x="6112537" y="1631581"/>
                  <a:pt x="6029709" y="1634839"/>
                  <a:pt x="6036619" y="1695300"/>
                </a:cubicBezTo>
                <a:cubicBezTo>
                  <a:pt x="6031562" y="1739504"/>
                  <a:pt x="6015527" y="1737756"/>
                  <a:pt x="6006327" y="1765313"/>
                </a:cubicBezTo>
                <a:lnTo>
                  <a:pt x="5990294" y="1829516"/>
                </a:lnTo>
                <a:lnTo>
                  <a:pt x="5951522" y="1913734"/>
                </a:lnTo>
                <a:lnTo>
                  <a:pt x="5851829" y="2042661"/>
                </a:lnTo>
                <a:lnTo>
                  <a:pt x="5843359" y="2063211"/>
                </a:lnTo>
                <a:lnTo>
                  <a:pt x="5841612" y="2071738"/>
                </a:lnTo>
                <a:cubicBezTo>
                  <a:pt x="5839874" y="2077314"/>
                  <a:pt x="5838027" y="2080639"/>
                  <a:pt x="5835993" y="2082516"/>
                </a:cubicBezTo>
                <a:lnTo>
                  <a:pt x="5835396" y="2082526"/>
                </a:lnTo>
                <a:lnTo>
                  <a:pt x="5831029" y="2093117"/>
                </a:lnTo>
                <a:cubicBezTo>
                  <a:pt x="5814796" y="2110898"/>
                  <a:pt x="5755804" y="2160414"/>
                  <a:pt x="5737995" y="2189215"/>
                </a:cubicBezTo>
                <a:lnTo>
                  <a:pt x="5724175" y="2265929"/>
                </a:lnTo>
                <a:lnTo>
                  <a:pt x="5669829" y="2335401"/>
                </a:lnTo>
                <a:cubicBezTo>
                  <a:pt x="5651157" y="2366689"/>
                  <a:pt x="5624698" y="2407006"/>
                  <a:pt x="5612139" y="2453657"/>
                </a:cubicBezTo>
                <a:cubicBezTo>
                  <a:pt x="5613080" y="2462242"/>
                  <a:pt x="5589909" y="2606987"/>
                  <a:pt x="5594475" y="2615311"/>
                </a:cubicBezTo>
                <a:cubicBezTo>
                  <a:pt x="5543837" y="2727416"/>
                  <a:pt x="5569297" y="2670766"/>
                  <a:pt x="5536384" y="2755975"/>
                </a:cubicBezTo>
                <a:cubicBezTo>
                  <a:pt x="5489430" y="2846258"/>
                  <a:pt x="5525492" y="2766772"/>
                  <a:pt x="5485137" y="2848281"/>
                </a:cubicBezTo>
                <a:cubicBezTo>
                  <a:pt x="5448822" y="3003712"/>
                  <a:pt x="5363748" y="3103068"/>
                  <a:pt x="5325962" y="3162656"/>
                </a:cubicBezTo>
                <a:cubicBezTo>
                  <a:pt x="5253622" y="3181861"/>
                  <a:pt x="5277001" y="3245633"/>
                  <a:pt x="5243182" y="3288494"/>
                </a:cubicBezTo>
                <a:cubicBezTo>
                  <a:pt x="5294574" y="3300239"/>
                  <a:pt x="5188097" y="3332721"/>
                  <a:pt x="5237100" y="3363382"/>
                </a:cubicBezTo>
                <a:cubicBezTo>
                  <a:pt x="5229393" y="3370212"/>
                  <a:pt x="5220383" y="3375861"/>
                  <a:pt x="5210973" y="3381298"/>
                </a:cubicBezTo>
                <a:lnTo>
                  <a:pt x="5206067" y="3384167"/>
                </a:lnTo>
                <a:lnTo>
                  <a:pt x="5181176" y="3399028"/>
                </a:lnTo>
                <a:lnTo>
                  <a:pt x="5156932" y="3419249"/>
                </a:lnTo>
                <a:cubicBezTo>
                  <a:pt x="5149536" y="3427761"/>
                  <a:pt x="5143548" y="3438016"/>
                  <a:pt x="5139869" y="3450988"/>
                </a:cubicBezTo>
                <a:cubicBezTo>
                  <a:pt x="5146719" y="3504063"/>
                  <a:pt x="5059912" y="3541590"/>
                  <a:pt x="5071047" y="3608412"/>
                </a:cubicBezTo>
                <a:cubicBezTo>
                  <a:pt x="5070846" y="3631419"/>
                  <a:pt x="5043958" y="3693036"/>
                  <a:pt x="5022875" y="3698834"/>
                </a:cubicBezTo>
                <a:cubicBezTo>
                  <a:pt x="5013974" y="3710474"/>
                  <a:pt x="5013417" y="3727656"/>
                  <a:pt x="4993591" y="3727277"/>
                </a:cubicBezTo>
                <a:cubicBezTo>
                  <a:pt x="4968613" y="3729497"/>
                  <a:pt x="4982010" y="3786407"/>
                  <a:pt x="4960082" y="3770964"/>
                </a:cubicBezTo>
                <a:lnTo>
                  <a:pt x="4956970" y="3791475"/>
                </a:lnTo>
                <a:lnTo>
                  <a:pt x="4941856" y="3797112"/>
                </a:lnTo>
                <a:cubicBezTo>
                  <a:pt x="4926079" y="3802652"/>
                  <a:pt x="4914700" y="3807674"/>
                  <a:pt x="4913940" y="3820812"/>
                </a:cubicBezTo>
                <a:cubicBezTo>
                  <a:pt x="4892190" y="3833198"/>
                  <a:pt x="4833159" y="3861149"/>
                  <a:pt x="4811357" y="3871429"/>
                </a:cubicBezTo>
                <a:cubicBezTo>
                  <a:pt x="4797781" y="3865368"/>
                  <a:pt x="4792555" y="3877060"/>
                  <a:pt x="4783124" y="3882491"/>
                </a:cubicBezTo>
                <a:cubicBezTo>
                  <a:pt x="4766941" y="3880328"/>
                  <a:pt x="4731009" y="3914983"/>
                  <a:pt x="4724385" y="3930800"/>
                </a:cubicBezTo>
                <a:cubicBezTo>
                  <a:pt x="4713231" y="3980170"/>
                  <a:pt x="4642737" y="3980680"/>
                  <a:pt x="4632498" y="4019308"/>
                </a:cubicBezTo>
                <a:cubicBezTo>
                  <a:pt x="4626302" y="4027186"/>
                  <a:pt x="4619277" y="4032511"/>
                  <a:pt x="4611775" y="4036221"/>
                </a:cubicBezTo>
                <a:lnTo>
                  <a:pt x="4589341" y="4043087"/>
                </a:lnTo>
                <a:lnTo>
                  <a:pt x="4580109" y="4037991"/>
                </a:lnTo>
                <a:lnTo>
                  <a:pt x="4567969" y="4046064"/>
                </a:lnTo>
                <a:lnTo>
                  <a:pt x="4563776" y="4046606"/>
                </a:lnTo>
                <a:cubicBezTo>
                  <a:pt x="4555747" y="4047607"/>
                  <a:pt x="4547933" y="4048870"/>
                  <a:pt x="4540688" y="4051329"/>
                </a:cubicBezTo>
                <a:cubicBezTo>
                  <a:pt x="4565869" y="4086818"/>
                  <a:pt x="4483221" y="4078096"/>
                  <a:pt x="4515381" y="4101230"/>
                </a:cubicBezTo>
                <a:cubicBezTo>
                  <a:pt x="4479955" y="4120917"/>
                  <a:pt x="4519860" y="4137768"/>
                  <a:pt x="4464519" y="4129866"/>
                </a:cubicBezTo>
                <a:cubicBezTo>
                  <a:pt x="4421638" y="4159938"/>
                  <a:pt x="4317063" y="4224128"/>
                  <a:pt x="4258103" y="4281657"/>
                </a:cubicBezTo>
                <a:cubicBezTo>
                  <a:pt x="4226114" y="4312610"/>
                  <a:pt x="4157498" y="4425865"/>
                  <a:pt x="4110759" y="4475040"/>
                </a:cubicBezTo>
                <a:cubicBezTo>
                  <a:pt x="4061483" y="4509465"/>
                  <a:pt x="4039551" y="4565920"/>
                  <a:pt x="3977659" y="4576699"/>
                </a:cubicBezTo>
                <a:cubicBezTo>
                  <a:pt x="3932441" y="4611898"/>
                  <a:pt x="3975626" y="4646304"/>
                  <a:pt x="3839447" y="4686247"/>
                </a:cubicBezTo>
                <a:cubicBezTo>
                  <a:pt x="3580144" y="4740330"/>
                  <a:pt x="3329709" y="4787213"/>
                  <a:pt x="3160580" y="4816349"/>
                </a:cubicBezTo>
                <a:cubicBezTo>
                  <a:pt x="2991451" y="4845486"/>
                  <a:pt x="2914879" y="4858878"/>
                  <a:pt x="2824675" y="4861066"/>
                </a:cubicBezTo>
                <a:cubicBezTo>
                  <a:pt x="2734469" y="4863255"/>
                  <a:pt x="2739276" y="4877394"/>
                  <a:pt x="2704403" y="4872014"/>
                </a:cubicBezTo>
                <a:lnTo>
                  <a:pt x="2432833" y="5046782"/>
                </a:lnTo>
                <a:cubicBezTo>
                  <a:pt x="2305425" y="5066979"/>
                  <a:pt x="2054694" y="5159073"/>
                  <a:pt x="1930437" y="5242775"/>
                </a:cubicBezTo>
                <a:cubicBezTo>
                  <a:pt x="1899374" y="5263700"/>
                  <a:pt x="1874710" y="5286565"/>
                  <a:pt x="1853671" y="5310774"/>
                </a:cubicBezTo>
                <a:lnTo>
                  <a:pt x="1813576" y="5366218"/>
                </a:lnTo>
                <a:lnTo>
                  <a:pt x="1777372" y="5364302"/>
                </a:lnTo>
                <a:cubicBezTo>
                  <a:pt x="1762199" y="5364316"/>
                  <a:pt x="1747600" y="5364892"/>
                  <a:pt x="1733954" y="5365192"/>
                </a:cubicBezTo>
                <a:cubicBezTo>
                  <a:pt x="1757610" y="5412303"/>
                  <a:pt x="1664780" y="5350861"/>
                  <a:pt x="1672327" y="5408173"/>
                </a:cubicBezTo>
                <a:cubicBezTo>
                  <a:pt x="1662152" y="5406577"/>
                  <a:pt x="1652061" y="5403224"/>
                  <a:pt x="1641878" y="5399428"/>
                </a:cubicBezTo>
                <a:lnTo>
                  <a:pt x="1636543" y="5397470"/>
                </a:lnTo>
                <a:lnTo>
                  <a:pt x="1609237" y="5387733"/>
                </a:lnTo>
                <a:lnTo>
                  <a:pt x="1578208" y="5381908"/>
                </a:lnTo>
                <a:cubicBezTo>
                  <a:pt x="1566936" y="5381622"/>
                  <a:pt x="1555216" y="5383532"/>
                  <a:pt x="1542869" y="5388952"/>
                </a:cubicBezTo>
                <a:cubicBezTo>
                  <a:pt x="1506297" y="5428020"/>
                  <a:pt x="1422097" y="5384960"/>
                  <a:pt x="1377650" y="5436085"/>
                </a:cubicBezTo>
                <a:cubicBezTo>
                  <a:pt x="1359779" y="5450575"/>
                  <a:pt x="1295142" y="5469062"/>
                  <a:pt x="1277250" y="5456493"/>
                </a:cubicBezTo>
                <a:cubicBezTo>
                  <a:pt x="1262607" y="5457038"/>
                  <a:pt x="1249002" y="5467545"/>
                  <a:pt x="1236673" y="5452014"/>
                </a:cubicBezTo>
                <a:cubicBezTo>
                  <a:pt x="1219061" y="5434163"/>
                  <a:pt x="1183698" y="5480722"/>
                  <a:pt x="1181651" y="5453980"/>
                </a:cubicBezTo>
                <a:lnTo>
                  <a:pt x="1163851" y="5464636"/>
                </a:lnTo>
                <a:lnTo>
                  <a:pt x="1149882" y="5456568"/>
                </a:lnTo>
                <a:cubicBezTo>
                  <a:pt x="1135567" y="5447927"/>
                  <a:pt x="1124449" y="5442349"/>
                  <a:pt x="1113834" y="5450125"/>
                </a:cubicBezTo>
                <a:cubicBezTo>
                  <a:pt x="1090436" y="5441236"/>
                  <a:pt x="1031303" y="5413502"/>
                  <a:pt x="1009497" y="5403231"/>
                </a:cubicBezTo>
                <a:cubicBezTo>
                  <a:pt x="1005528" y="5388904"/>
                  <a:pt x="993185" y="5392315"/>
                  <a:pt x="982993" y="5388499"/>
                </a:cubicBezTo>
                <a:cubicBezTo>
                  <a:pt x="974358" y="5374641"/>
                  <a:pt x="924760" y="5368990"/>
                  <a:pt x="908345" y="5373950"/>
                </a:cubicBezTo>
                <a:cubicBezTo>
                  <a:pt x="863169" y="5396774"/>
                  <a:pt x="817902" y="5342732"/>
                  <a:pt x="781592" y="5359426"/>
                </a:cubicBezTo>
                <a:cubicBezTo>
                  <a:pt x="771573" y="5359661"/>
                  <a:pt x="762995" y="5357633"/>
                  <a:pt x="755358" y="5354209"/>
                </a:cubicBezTo>
                <a:lnTo>
                  <a:pt x="735782" y="5341278"/>
                </a:lnTo>
                <a:lnTo>
                  <a:pt x="733835" y="5330914"/>
                </a:lnTo>
                <a:lnTo>
                  <a:pt x="719882" y="5326690"/>
                </a:lnTo>
                <a:lnTo>
                  <a:pt x="716794" y="5323803"/>
                </a:lnTo>
                <a:cubicBezTo>
                  <a:pt x="710911" y="5318247"/>
                  <a:pt x="704963" y="5313024"/>
                  <a:pt x="698456" y="5309002"/>
                </a:cubicBezTo>
                <a:cubicBezTo>
                  <a:pt x="687114" y="5351013"/>
                  <a:pt x="641230" y="5281721"/>
                  <a:pt x="643860" y="5321249"/>
                </a:cubicBezTo>
                <a:cubicBezTo>
                  <a:pt x="606127" y="5306461"/>
                  <a:pt x="618532" y="5347963"/>
                  <a:pt x="589399" y="5300252"/>
                </a:cubicBezTo>
                <a:cubicBezTo>
                  <a:pt x="538911" y="5286324"/>
                  <a:pt x="422837" y="5246534"/>
                  <a:pt x="340938" y="5237683"/>
                </a:cubicBezTo>
                <a:cubicBezTo>
                  <a:pt x="296702" y="5232715"/>
                  <a:pt x="165679" y="5251892"/>
                  <a:pt x="98001" y="5247147"/>
                </a:cubicBezTo>
                <a:cubicBezTo>
                  <a:pt x="69043" y="5239103"/>
                  <a:pt x="40189" y="5239836"/>
                  <a:pt x="12611" y="5237471"/>
                </a:cubicBezTo>
                <a:lnTo>
                  <a:pt x="0" y="5235168"/>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F8FD072A-FBF4-E50E-4765-EB8F00368613}"/>
              </a:ext>
            </a:extLst>
          </p:cNvPr>
          <p:cNvSpPr>
            <a:spLocks noGrp="1"/>
          </p:cNvSpPr>
          <p:nvPr>
            <p:ph type="title"/>
          </p:nvPr>
        </p:nvSpPr>
        <p:spPr>
          <a:xfrm>
            <a:off x="724256" y="615951"/>
            <a:ext cx="4774177" cy="2071590"/>
          </a:xfrm>
        </p:spPr>
        <p:txBody>
          <a:bodyPr vert="horz" lIns="91440" tIns="45720" rIns="91440" bIns="45720" rtlCol="0" anchor="b">
            <a:normAutofit/>
          </a:bodyPr>
          <a:lstStyle/>
          <a:p>
            <a:pPr algn="ctr"/>
            <a:r>
              <a:rPr lang="en-US" dirty="0"/>
              <a:t>2026 Calendar &amp; Cost</a:t>
            </a:r>
          </a:p>
        </p:txBody>
      </p:sp>
      <p:sp>
        <p:nvSpPr>
          <p:cNvPr id="44" name="Freeform: Shape 43">
            <a:extLst>
              <a:ext uri="{FF2B5EF4-FFF2-40B4-BE49-F238E27FC236}">
                <a16:creationId xmlns:a16="http://schemas.microsoft.com/office/drawing/2014/main" id="{CF93DC6C-1BFD-4414-BF23-471C8831C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1305" y="3440576"/>
            <a:ext cx="3660078" cy="2505485"/>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Content Placeholder 5">
            <a:extLst>
              <a:ext uri="{FF2B5EF4-FFF2-40B4-BE49-F238E27FC236}">
                <a16:creationId xmlns:a16="http://schemas.microsoft.com/office/drawing/2014/main" id="{EFF9E008-DE9E-3B11-369B-132787BE808C}"/>
              </a:ext>
            </a:extLst>
          </p:cNvPr>
          <p:cNvSpPr>
            <a:spLocks noGrp="1"/>
          </p:cNvSpPr>
          <p:nvPr>
            <p:ph idx="1"/>
          </p:nvPr>
        </p:nvSpPr>
        <p:spPr>
          <a:xfrm>
            <a:off x="6586415" y="277792"/>
            <a:ext cx="4601882" cy="6458674"/>
          </a:xfrm>
        </p:spPr>
        <p:txBody>
          <a:bodyPr vert="horz" lIns="91440" tIns="45720" rIns="91440" bIns="45720" rtlCol="0" anchor="ctr">
            <a:normAutofit fontScale="85000" lnSpcReduction="20000"/>
          </a:bodyPr>
          <a:lstStyle/>
          <a:p>
            <a:pPr marL="304815" lvl="1">
              <a:buSzPts val="1000"/>
              <a:tabLst>
                <a:tab pos="609630" algn="l"/>
              </a:tabLst>
            </a:pPr>
            <a:r>
              <a:rPr lang="en-US" sz="1900" b="1" dirty="0"/>
              <a:t>Seminars for Students:</a:t>
            </a:r>
          </a:p>
          <a:p>
            <a:pPr marL="762038" lvl="2" indent="-152408">
              <a:buSzPts val="1000"/>
              <a:buFont typeface="Wingdings" panose="05000000000000000000" pitchFamily="2" charset="2"/>
              <a:buChar char=""/>
              <a:tabLst>
                <a:tab pos="914446" algn="l"/>
              </a:tabLst>
            </a:pPr>
            <a:r>
              <a:rPr lang="en-US" sz="1900" dirty="0"/>
              <a:t>GC Seminar 36: Feb. 20-27</a:t>
            </a:r>
          </a:p>
          <a:p>
            <a:pPr marL="762038" lvl="2" indent="-152408">
              <a:buSzPts val="1000"/>
              <a:buFont typeface="Wingdings" panose="05000000000000000000" pitchFamily="2" charset="2"/>
              <a:buChar char=""/>
              <a:tabLst>
                <a:tab pos="914446" algn="l"/>
              </a:tabLst>
            </a:pPr>
            <a:r>
              <a:rPr lang="en-US" sz="1900" dirty="0"/>
              <a:t>GC Seminar 37: April 3-10</a:t>
            </a:r>
          </a:p>
          <a:p>
            <a:pPr marL="762038" lvl="2" indent="-152408">
              <a:buSzPts val="1000"/>
              <a:buFont typeface="Wingdings" panose="05000000000000000000" pitchFamily="2" charset="2"/>
              <a:buChar char=""/>
              <a:tabLst>
                <a:tab pos="914446" algn="l"/>
              </a:tabLst>
            </a:pPr>
            <a:r>
              <a:rPr lang="en-US" sz="1900" dirty="0"/>
              <a:t>GC Seminar 38: May 23-30</a:t>
            </a:r>
          </a:p>
          <a:p>
            <a:pPr marL="762038" lvl="2" indent="-152408">
              <a:buSzPts val="1000"/>
              <a:buFont typeface="Wingdings" panose="05000000000000000000" pitchFamily="2" charset="2"/>
              <a:buChar char=""/>
              <a:tabLst>
                <a:tab pos="914446" algn="l"/>
              </a:tabLst>
            </a:pPr>
            <a:r>
              <a:rPr lang="en-US" sz="1900" dirty="0"/>
              <a:t>GC Seminar 39: June 2-9</a:t>
            </a:r>
          </a:p>
          <a:p>
            <a:pPr marL="495325" lvl="1" indent="-190510">
              <a:buSzPts val="1000"/>
              <a:buFont typeface="Courier New" panose="02070309020205020404" pitchFamily="49" charset="0"/>
              <a:buChar char="o"/>
              <a:tabLst>
                <a:tab pos="609630" algn="l"/>
              </a:tabLst>
            </a:pPr>
            <a:endParaRPr lang="en-US" sz="1900" b="1" dirty="0"/>
          </a:p>
          <a:p>
            <a:pPr marL="304815" lvl="1">
              <a:buSzPts val="1000"/>
              <a:tabLst>
                <a:tab pos="609630" algn="l"/>
              </a:tabLst>
            </a:pPr>
            <a:r>
              <a:rPr lang="en-US" sz="1900" b="1" dirty="0"/>
              <a:t>Seminars for Faculty &amp; Administrators:</a:t>
            </a:r>
          </a:p>
          <a:p>
            <a:pPr marL="979185" lvl="2" indent="-342900">
              <a:buSzPts val="1000"/>
              <a:buFont typeface="Wingdings" pitchFamily="2" charset="2"/>
              <a:buChar char="§"/>
              <a:tabLst>
                <a:tab pos="609630" algn="l"/>
              </a:tabLst>
            </a:pPr>
            <a:r>
              <a:rPr lang="en-US" sz="1900" dirty="0"/>
              <a:t>GC Seminar 40: July 13-20</a:t>
            </a:r>
          </a:p>
          <a:p>
            <a:pPr marL="304815" lvl="1">
              <a:buSzPts val="1000"/>
              <a:tabLst>
                <a:tab pos="609630" algn="l"/>
              </a:tabLst>
            </a:pPr>
            <a:endParaRPr lang="en-US" sz="1900" b="1" dirty="0"/>
          </a:p>
          <a:p>
            <a:pPr marL="304815" lvl="1">
              <a:buSzPts val="1000"/>
              <a:tabLst>
                <a:tab pos="609630" algn="l"/>
              </a:tabLst>
            </a:pPr>
            <a:r>
              <a:rPr lang="en-US" sz="1900" b="1" i="1" dirty="0"/>
              <a:t>Cost</a:t>
            </a:r>
            <a:r>
              <a:rPr lang="en-US" sz="1900" dirty="0"/>
              <a:t>:*</a:t>
            </a:r>
          </a:p>
          <a:p>
            <a:pPr marL="922035" lvl="2">
              <a:buSzPts val="1000"/>
              <a:buFont typeface="Wingdings" pitchFamily="2" charset="2"/>
              <a:buChar char="§"/>
              <a:tabLst>
                <a:tab pos="609630" algn="l"/>
              </a:tabLst>
            </a:pPr>
            <a:r>
              <a:rPr lang="en-US" sz="1900" dirty="0"/>
              <a:t>$2,450 per person for Student Seminars</a:t>
            </a:r>
          </a:p>
          <a:p>
            <a:pPr marL="922035" lvl="2">
              <a:buSzPts val="1000"/>
              <a:buFont typeface="Wingdings" pitchFamily="2" charset="2"/>
              <a:buChar char="§"/>
              <a:tabLst>
                <a:tab pos="609630" algn="l"/>
              </a:tabLst>
            </a:pPr>
            <a:r>
              <a:rPr lang="en-US" sz="1900" dirty="0"/>
              <a:t>$2,450 per faculty advisor accompanying a student group</a:t>
            </a:r>
          </a:p>
          <a:p>
            <a:pPr marL="922035" lvl="2">
              <a:buSzPts val="1000"/>
              <a:buFont typeface="Wingdings" pitchFamily="2" charset="2"/>
              <a:buChar char="§"/>
              <a:tabLst>
                <a:tab pos="609630" algn="l"/>
              </a:tabLst>
            </a:pPr>
            <a:r>
              <a:rPr lang="en-US" sz="1900" dirty="0"/>
              <a:t>$3,250 per person for Faculty &amp; Administrators Seminars</a:t>
            </a:r>
          </a:p>
          <a:p>
            <a:pPr marL="323880" lvl="2" indent="0">
              <a:buSzPts val="1000"/>
              <a:buNone/>
              <a:tabLst>
                <a:tab pos="914446" algn="l"/>
              </a:tabLst>
            </a:pPr>
            <a:endParaRPr lang="en-US" dirty="0"/>
          </a:p>
          <a:p>
            <a:pPr marL="323880" lvl="2" indent="0">
              <a:buSzPts val="1000"/>
              <a:buNone/>
              <a:tabLst>
                <a:tab pos="914446" algn="l"/>
              </a:tabLst>
            </a:pPr>
            <a:r>
              <a:rPr lang="en-US" sz="1900" b="1" dirty="0"/>
              <a:t>	Due to Dollar decline against Euro by 	about 10%, an additional charge for 	currency fluctuation may be assessed 	since al our operations are charged in 	Euros in Austria.</a:t>
            </a:r>
          </a:p>
          <a:p>
            <a:pPr marL="323880" lvl="2" indent="0">
              <a:buSzPts val="1000"/>
              <a:buNone/>
              <a:tabLst>
                <a:tab pos="914446" algn="l"/>
              </a:tabLst>
            </a:pPr>
            <a:endParaRPr lang="en-US" sz="1900" b="1" dirty="0"/>
          </a:p>
          <a:p>
            <a:pPr marL="323880" lvl="2" indent="0">
              <a:buSzPts val="1000"/>
              <a:buNone/>
              <a:tabLst>
                <a:tab pos="914446" algn="l"/>
              </a:tabLst>
            </a:pPr>
            <a:r>
              <a:rPr lang="en-US" dirty="0"/>
              <a:t>*</a:t>
            </a:r>
            <a:r>
              <a:rPr lang="en-US" sz="1900" dirty="0"/>
              <a:t>Costs cover all program fees, full room &amp; board, and sponsored activities or field trips. Airfare is not included.</a:t>
            </a:r>
          </a:p>
        </p:txBody>
      </p:sp>
      <p:pic>
        <p:nvPicPr>
          <p:cNvPr id="7" name="Picture 6" descr="A group of people sitting around a table&#10;&#10;Description automatically generated">
            <a:extLst>
              <a:ext uri="{FF2B5EF4-FFF2-40B4-BE49-F238E27FC236}">
                <a16:creationId xmlns:a16="http://schemas.microsoft.com/office/drawing/2014/main" id="{971BD50A-DB26-EAA5-A4AF-CD7360FA3924}"/>
              </a:ext>
            </a:extLst>
          </p:cNvPr>
          <p:cNvPicPr>
            <a:picLocks noChangeAspect="1"/>
          </p:cNvPicPr>
          <p:nvPr/>
        </p:nvPicPr>
        <p:blipFill>
          <a:blip r:embed="rId3">
            <a:extLst>
              <a:ext uri="{28A0092B-C50C-407E-A947-70E740481C1C}">
                <a14:useLocalDpi xmlns:a14="http://schemas.microsoft.com/office/drawing/2010/main" val="0"/>
              </a:ext>
            </a:extLst>
          </a:blip>
          <a:srcRect t="8335" r="5" b="2872"/>
          <a:stretch/>
        </p:blipFill>
        <p:spPr>
          <a:xfrm>
            <a:off x="1398929" y="3555468"/>
            <a:ext cx="3434234" cy="2287123"/>
          </a:xfrm>
          <a:prstGeom prst="rect">
            <a:avLst/>
          </a:prstGeom>
        </p:spPr>
      </p:pic>
      <p:sp>
        <p:nvSpPr>
          <p:cNvPr id="46" name="Rectangle 6">
            <a:extLst>
              <a:ext uri="{FF2B5EF4-FFF2-40B4-BE49-F238E27FC236}">
                <a16:creationId xmlns:a16="http://schemas.microsoft.com/office/drawing/2014/main" id="{001928A5-13A8-4372-8A77-BCAAE5553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57469" y="5753325"/>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1793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1BDED99-B35B-4FEE-A274-8E8DB6FEEE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02473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342F3B-645A-CF4F-8101-E95B2F7D1B0D}"/>
              </a:ext>
            </a:extLst>
          </p:cNvPr>
          <p:cNvSpPr>
            <a:spLocks noGrp="1"/>
          </p:cNvSpPr>
          <p:nvPr>
            <p:ph type="title"/>
          </p:nvPr>
        </p:nvSpPr>
        <p:spPr>
          <a:xfrm>
            <a:off x="1050879" y="224852"/>
            <a:ext cx="6967181" cy="989351"/>
          </a:xfrm>
        </p:spPr>
        <p:txBody>
          <a:bodyPr>
            <a:normAutofit/>
          </a:bodyPr>
          <a:lstStyle/>
          <a:p>
            <a:r>
              <a:rPr lang="en-US" dirty="0"/>
              <a:t>Partner with us</a:t>
            </a:r>
          </a:p>
        </p:txBody>
      </p:sp>
      <p:sp>
        <p:nvSpPr>
          <p:cNvPr id="3" name="Content Placeholder 2">
            <a:extLst>
              <a:ext uri="{FF2B5EF4-FFF2-40B4-BE49-F238E27FC236}">
                <a16:creationId xmlns:a16="http://schemas.microsoft.com/office/drawing/2014/main" id="{191B5EA2-DFA9-2C4A-A4B7-3B5738BA8EAD}"/>
              </a:ext>
            </a:extLst>
          </p:cNvPr>
          <p:cNvSpPr>
            <a:spLocks noGrp="1"/>
          </p:cNvSpPr>
          <p:nvPr>
            <p:ph idx="1"/>
          </p:nvPr>
        </p:nvSpPr>
        <p:spPr>
          <a:xfrm>
            <a:off x="674557" y="1439052"/>
            <a:ext cx="7343503" cy="5194095"/>
          </a:xfrm>
        </p:spPr>
        <p:txBody>
          <a:bodyPr>
            <a:normAutofit/>
          </a:bodyPr>
          <a:lstStyle/>
          <a:p>
            <a:pPr>
              <a:lnSpc>
                <a:spcPct val="90000"/>
              </a:lnSpc>
            </a:pPr>
            <a:r>
              <a:rPr lang="en-US" sz="2200" b="1" dirty="0"/>
              <a:t>Affordable, impactful international experiences</a:t>
            </a:r>
            <a:r>
              <a:rPr lang="en-US" sz="2200" dirty="0"/>
              <a:t> for community college students, faculty, and administrators.</a:t>
            </a:r>
          </a:p>
          <a:p>
            <a:pPr>
              <a:lnSpc>
                <a:spcPct val="90000"/>
              </a:lnSpc>
            </a:pPr>
            <a:r>
              <a:rPr lang="en-US" sz="2200" b="1" dirty="0"/>
              <a:t>Carefully designed interdisciplinary seminars</a:t>
            </a:r>
            <a:r>
              <a:rPr lang="en-US" sz="2200" dirty="0"/>
              <a:t> for all majors that provide deep global learning and emphasize the importance of civil discourse and democratic engagement.</a:t>
            </a:r>
          </a:p>
          <a:p>
            <a:pPr>
              <a:lnSpc>
                <a:spcPct val="90000"/>
              </a:lnSpc>
            </a:pPr>
            <a:r>
              <a:rPr lang="en-US" sz="2200" b="1" dirty="0"/>
              <a:t>Investing in these opportunities</a:t>
            </a:r>
            <a:r>
              <a:rPr lang="en-US" sz="2200" dirty="0"/>
              <a:t> helps institutions shape graduates who are well-prepared to be engaged global citizens and future leaders.</a:t>
            </a:r>
          </a:p>
          <a:p>
            <a:pPr>
              <a:lnSpc>
                <a:spcPct val="90000"/>
              </a:lnSpc>
            </a:pPr>
            <a:r>
              <a:rPr lang="en-US" sz="2200" b="1" dirty="0"/>
              <a:t>Participation</a:t>
            </a:r>
            <a:r>
              <a:rPr lang="en-US" sz="2200" dirty="0"/>
              <a:t> is based on a </a:t>
            </a:r>
            <a:r>
              <a:rPr lang="en-US" sz="2200" b="1" dirty="0"/>
              <a:t>contractual agreement</a:t>
            </a:r>
            <a:r>
              <a:rPr lang="en-US" sz="2200" dirty="0"/>
              <a:t> to send students to Student Seminars (with faculty chaperones) and/or faculty to Faculty &amp; Administrators Seminars.</a:t>
            </a:r>
          </a:p>
          <a:p>
            <a:pPr>
              <a:lnSpc>
                <a:spcPct val="90000"/>
              </a:lnSpc>
            </a:pPr>
            <a:r>
              <a:rPr lang="en-US" sz="2200" dirty="0"/>
              <a:t>Seminar offerings can be</a:t>
            </a:r>
            <a:r>
              <a:rPr lang="en-US" sz="2200" b="1" dirty="0"/>
              <a:t> flexible </a:t>
            </a:r>
            <a:r>
              <a:rPr lang="en-US" sz="2200" dirty="0"/>
              <a:t>timewise and can be </a:t>
            </a:r>
            <a:r>
              <a:rPr lang="en-US" sz="2200" b="1" dirty="0"/>
              <a:t>tailored</a:t>
            </a:r>
            <a:r>
              <a:rPr lang="en-US" sz="2200" dirty="0"/>
              <a:t> to specific institutional needs.</a:t>
            </a:r>
          </a:p>
          <a:p>
            <a:pPr>
              <a:lnSpc>
                <a:spcPct val="90000"/>
              </a:lnSpc>
            </a:pPr>
            <a:endParaRPr lang="en-US" sz="1900" dirty="0"/>
          </a:p>
        </p:txBody>
      </p:sp>
      <p:pic>
        <p:nvPicPr>
          <p:cNvPr id="6" name="Content Placeholder 4">
            <a:extLst>
              <a:ext uri="{FF2B5EF4-FFF2-40B4-BE49-F238E27FC236}">
                <a16:creationId xmlns:a16="http://schemas.microsoft.com/office/drawing/2014/main" id="{A4A32563-0435-81C6-226C-8216C2060FCA}"/>
              </a:ext>
            </a:extLst>
          </p:cNvPr>
          <p:cNvPicPr>
            <a:picLocks noChangeAspect="1"/>
          </p:cNvPicPr>
          <p:nvPr/>
        </p:nvPicPr>
        <p:blipFill>
          <a:blip r:embed="rId3"/>
          <a:srcRect r="1" b="17911"/>
          <a:stretch/>
        </p:blipFill>
        <p:spPr>
          <a:xfrm>
            <a:off x="7968222" y="2"/>
            <a:ext cx="4223778" cy="6865951"/>
          </a:xfrm>
          <a:custGeom>
            <a:avLst/>
            <a:gdLst/>
            <a:ahLst/>
            <a:cxnLst/>
            <a:rect l="l" t="t" r="r" b="b"/>
            <a:pathLst>
              <a:path w="4223778" h="6865951">
                <a:moveTo>
                  <a:pt x="478794" y="0"/>
                </a:moveTo>
                <a:lnTo>
                  <a:pt x="4223778" y="0"/>
                </a:lnTo>
                <a:lnTo>
                  <a:pt x="4223778" y="6865951"/>
                </a:lnTo>
                <a:lnTo>
                  <a:pt x="52221" y="6865951"/>
                </a:lnTo>
                <a:lnTo>
                  <a:pt x="49989" y="6844695"/>
                </a:lnTo>
                <a:cubicBezTo>
                  <a:pt x="46440" y="6810509"/>
                  <a:pt x="42891" y="6776323"/>
                  <a:pt x="41304" y="6765443"/>
                </a:cubicBezTo>
                <a:cubicBezTo>
                  <a:pt x="35681" y="6732842"/>
                  <a:pt x="13533" y="6716945"/>
                  <a:pt x="11182" y="6694817"/>
                </a:cubicBezTo>
                <a:cubicBezTo>
                  <a:pt x="16764" y="6697663"/>
                  <a:pt x="14835" y="6635151"/>
                  <a:pt x="10913" y="6627127"/>
                </a:cubicBezTo>
                <a:cubicBezTo>
                  <a:pt x="19564" y="6579282"/>
                  <a:pt x="-12861" y="6585665"/>
                  <a:pt x="5999" y="6527525"/>
                </a:cubicBezTo>
                <a:cubicBezTo>
                  <a:pt x="12287" y="6468687"/>
                  <a:pt x="19003" y="6409739"/>
                  <a:pt x="7685" y="6346547"/>
                </a:cubicBezTo>
                <a:cubicBezTo>
                  <a:pt x="31149" y="6240430"/>
                  <a:pt x="5895" y="6134229"/>
                  <a:pt x="12535" y="6084924"/>
                </a:cubicBezTo>
                <a:cubicBezTo>
                  <a:pt x="14696" y="6024961"/>
                  <a:pt x="53867" y="6020785"/>
                  <a:pt x="45320" y="5989742"/>
                </a:cubicBezTo>
                <a:cubicBezTo>
                  <a:pt x="41264" y="5940899"/>
                  <a:pt x="43258" y="5932095"/>
                  <a:pt x="40418" y="5889597"/>
                </a:cubicBezTo>
                <a:cubicBezTo>
                  <a:pt x="20860" y="5848611"/>
                  <a:pt x="51187" y="5792775"/>
                  <a:pt x="49796" y="5755774"/>
                </a:cubicBezTo>
                <a:cubicBezTo>
                  <a:pt x="43522" y="5734342"/>
                  <a:pt x="37368" y="5692606"/>
                  <a:pt x="49956" y="5684909"/>
                </a:cubicBezTo>
                <a:cubicBezTo>
                  <a:pt x="52825" y="5660429"/>
                  <a:pt x="62553" y="5623499"/>
                  <a:pt x="67011" y="5608897"/>
                </a:cubicBezTo>
                <a:lnTo>
                  <a:pt x="76701" y="5597290"/>
                </a:lnTo>
                <a:cubicBezTo>
                  <a:pt x="87717" y="5587442"/>
                  <a:pt x="82431" y="5550877"/>
                  <a:pt x="89120" y="5529641"/>
                </a:cubicBezTo>
                <a:cubicBezTo>
                  <a:pt x="69291" y="5496375"/>
                  <a:pt x="118554" y="5526326"/>
                  <a:pt x="94330" y="5470852"/>
                </a:cubicBezTo>
                <a:cubicBezTo>
                  <a:pt x="95483" y="5449506"/>
                  <a:pt x="114690" y="5429653"/>
                  <a:pt x="116139" y="5390946"/>
                </a:cubicBezTo>
                <a:cubicBezTo>
                  <a:pt x="127589" y="5337323"/>
                  <a:pt x="132794" y="5338384"/>
                  <a:pt x="135560" y="5284344"/>
                </a:cubicBezTo>
                <a:cubicBezTo>
                  <a:pt x="143629" y="5226223"/>
                  <a:pt x="148113" y="5192743"/>
                  <a:pt x="158141" y="5143920"/>
                </a:cubicBezTo>
                <a:cubicBezTo>
                  <a:pt x="170128" y="5118849"/>
                  <a:pt x="159838" y="5102006"/>
                  <a:pt x="174950" y="5088188"/>
                </a:cubicBezTo>
                <a:cubicBezTo>
                  <a:pt x="197620" y="5107654"/>
                  <a:pt x="181875" y="4983257"/>
                  <a:pt x="203603" y="5010764"/>
                </a:cubicBezTo>
                <a:lnTo>
                  <a:pt x="258582" y="4919969"/>
                </a:lnTo>
                <a:cubicBezTo>
                  <a:pt x="238838" y="4883087"/>
                  <a:pt x="271098" y="4853332"/>
                  <a:pt x="287910" y="4849612"/>
                </a:cubicBezTo>
                <a:cubicBezTo>
                  <a:pt x="294156" y="4811643"/>
                  <a:pt x="286101" y="4834074"/>
                  <a:pt x="305439" y="4799017"/>
                </a:cubicBezTo>
                <a:cubicBezTo>
                  <a:pt x="322572" y="4758926"/>
                  <a:pt x="352642" y="4705848"/>
                  <a:pt x="373456" y="4667754"/>
                </a:cubicBezTo>
                <a:cubicBezTo>
                  <a:pt x="384080" y="4649919"/>
                  <a:pt x="401158" y="4670663"/>
                  <a:pt x="407944" y="4574050"/>
                </a:cubicBezTo>
                <a:cubicBezTo>
                  <a:pt x="408098" y="4548109"/>
                  <a:pt x="427782" y="4503327"/>
                  <a:pt x="425133" y="4462469"/>
                </a:cubicBezTo>
                <a:lnTo>
                  <a:pt x="433890" y="4364681"/>
                </a:lnTo>
                <a:cubicBezTo>
                  <a:pt x="430018" y="4339230"/>
                  <a:pt x="435361" y="4287915"/>
                  <a:pt x="440691" y="4222147"/>
                </a:cubicBezTo>
                <a:cubicBezTo>
                  <a:pt x="451463" y="4164562"/>
                  <a:pt x="497377" y="4067298"/>
                  <a:pt x="503057" y="3977136"/>
                </a:cubicBezTo>
                <a:cubicBezTo>
                  <a:pt x="519229" y="3939837"/>
                  <a:pt x="472839" y="3875689"/>
                  <a:pt x="507582" y="3776020"/>
                </a:cubicBezTo>
                <a:cubicBezTo>
                  <a:pt x="497716" y="3757477"/>
                  <a:pt x="518006" y="3707185"/>
                  <a:pt x="521577" y="3692206"/>
                </a:cubicBezTo>
                <a:cubicBezTo>
                  <a:pt x="525148" y="3677227"/>
                  <a:pt x="526352" y="3687655"/>
                  <a:pt x="529009" y="3686147"/>
                </a:cubicBezTo>
                <a:cubicBezTo>
                  <a:pt x="531848" y="3650325"/>
                  <a:pt x="545504" y="3563351"/>
                  <a:pt x="551870" y="3514534"/>
                </a:cubicBezTo>
                <a:cubicBezTo>
                  <a:pt x="561331" y="3487751"/>
                  <a:pt x="581973" y="3426419"/>
                  <a:pt x="567205" y="3393248"/>
                </a:cubicBezTo>
                <a:cubicBezTo>
                  <a:pt x="585208" y="3400657"/>
                  <a:pt x="563566" y="3353906"/>
                  <a:pt x="579630" y="3344723"/>
                </a:cubicBezTo>
                <a:cubicBezTo>
                  <a:pt x="592861" y="3339338"/>
                  <a:pt x="589379" y="3323900"/>
                  <a:pt x="592672" y="3310978"/>
                </a:cubicBezTo>
                <a:cubicBezTo>
                  <a:pt x="605351" y="3299735"/>
                  <a:pt x="594296" y="3237176"/>
                  <a:pt x="589270" y="3216655"/>
                </a:cubicBezTo>
                <a:cubicBezTo>
                  <a:pt x="566909" y="3160431"/>
                  <a:pt x="626099" y="3142203"/>
                  <a:pt x="609663" y="3096973"/>
                </a:cubicBezTo>
                <a:cubicBezTo>
                  <a:pt x="609191" y="3084373"/>
                  <a:pt x="615889" y="3033331"/>
                  <a:pt x="618886" y="3023628"/>
                </a:cubicBezTo>
                <a:lnTo>
                  <a:pt x="630425" y="2998646"/>
                </a:lnTo>
                <a:lnTo>
                  <a:pt x="640017" y="2995914"/>
                </a:lnTo>
                <a:lnTo>
                  <a:pt x="643600" y="2978244"/>
                </a:lnTo>
                <a:lnTo>
                  <a:pt x="659520" y="2950805"/>
                </a:lnTo>
                <a:cubicBezTo>
                  <a:pt x="620152" y="2937671"/>
                  <a:pt x="687598" y="2860550"/>
                  <a:pt x="650890" y="2864933"/>
                </a:cubicBezTo>
                <a:cubicBezTo>
                  <a:pt x="663707" y="2817056"/>
                  <a:pt x="662078" y="2779813"/>
                  <a:pt x="640210" y="2741864"/>
                </a:cubicBezTo>
                <a:cubicBezTo>
                  <a:pt x="634452" y="2649732"/>
                  <a:pt x="665268" y="2597914"/>
                  <a:pt x="639387" y="2510931"/>
                </a:cubicBezTo>
                <a:cubicBezTo>
                  <a:pt x="645574" y="2407642"/>
                  <a:pt x="671719" y="2317589"/>
                  <a:pt x="680438" y="2227415"/>
                </a:cubicBezTo>
                <a:cubicBezTo>
                  <a:pt x="664175" y="2189847"/>
                  <a:pt x="704423" y="2141655"/>
                  <a:pt x="688135" y="2054289"/>
                </a:cubicBezTo>
                <a:cubicBezTo>
                  <a:pt x="683239" y="2048201"/>
                  <a:pt x="684029" y="1979567"/>
                  <a:pt x="681480" y="1972202"/>
                </a:cubicBezTo>
                <a:lnTo>
                  <a:pt x="686247" y="1917474"/>
                </a:lnTo>
                <a:lnTo>
                  <a:pt x="679783" y="1862721"/>
                </a:lnTo>
                <a:cubicBezTo>
                  <a:pt x="683677" y="1851209"/>
                  <a:pt x="688980" y="1824057"/>
                  <a:pt x="686639" y="1818227"/>
                </a:cubicBezTo>
                <a:lnTo>
                  <a:pt x="658235" y="1742488"/>
                </a:lnTo>
                <a:cubicBezTo>
                  <a:pt x="645662" y="1715201"/>
                  <a:pt x="661423" y="1719638"/>
                  <a:pt x="636990" y="1638389"/>
                </a:cubicBezTo>
                <a:cubicBezTo>
                  <a:pt x="626351" y="1601441"/>
                  <a:pt x="629414" y="1617134"/>
                  <a:pt x="602059" y="1570807"/>
                </a:cubicBezTo>
                <a:lnTo>
                  <a:pt x="570903" y="1513173"/>
                </a:lnTo>
                <a:cubicBezTo>
                  <a:pt x="570781" y="1503175"/>
                  <a:pt x="550561" y="1468055"/>
                  <a:pt x="550438" y="1458058"/>
                </a:cubicBezTo>
                <a:cubicBezTo>
                  <a:pt x="556848" y="1428101"/>
                  <a:pt x="546263" y="1422712"/>
                  <a:pt x="531416" y="1385478"/>
                </a:cubicBezTo>
                <a:cubicBezTo>
                  <a:pt x="527790" y="1370753"/>
                  <a:pt x="490725" y="1304050"/>
                  <a:pt x="501981" y="1265452"/>
                </a:cubicBezTo>
                <a:cubicBezTo>
                  <a:pt x="501825" y="1234781"/>
                  <a:pt x="490462" y="1187660"/>
                  <a:pt x="487370" y="1141743"/>
                </a:cubicBezTo>
                <a:cubicBezTo>
                  <a:pt x="484278" y="1095826"/>
                  <a:pt x="483852" y="1028118"/>
                  <a:pt x="483427" y="989948"/>
                </a:cubicBezTo>
                <a:cubicBezTo>
                  <a:pt x="483001" y="951779"/>
                  <a:pt x="494678" y="945984"/>
                  <a:pt x="484820" y="912725"/>
                </a:cubicBezTo>
                <a:cubicBezTo>
                  <a:pt x="467566" y="854951"/>
                  <a:pt x="510777" y="860797"/>
                  <a:pt x="475093" y="812798"/>
                </a:cubicBezTo>
                <a:cubicBezTo>
                  <a:pt x="461960" y="787034"/>
                  <a:pt x="498505" y="551948"/>
                  <a:pt x="461972" y="450605"/>
                </a:cubicBezTo>
                <a:cubicBezTo>
                  <a:pt x="470167" y="357604"/>
                  <a:pt x="458694" y="431306"/>
                  <a:pt x="465015" y="372906"/>
                </a:cubicBezTo>
                <a:cubicBezTo>
                  <a:pt x="503427" y="364177"/>
                  <a:pt x="489736" y="290341"/>
                  <a:pt x="490377" y="246134"/>
                </a:cubicBezTo>
                <a:cubicBezTo>
                  <a:pt x="491019" y="201927"/>
                  <a:pt x="449725" y="138160"/>
                  <a:pt x="468864" y="107666"/>
                </a:cubicBezTo>
                <a:cubicBezTo>
                  <a:pt x="468282" y="89794"/>
                  <a:pt x="477749" y="76947"/>
                  <a:pt x="477167" y="59075"/>
                </a:cubicBezTo>
                <a:lnTo>
                  <a:pt x="472992" y="14560"/>
                </a:lnTo>
                <a:close/>
              </a:path>
            </a:pathLst>
          </a:custGeom>
        </p:spPr>
      </p:pic>
    </p:spTree>
    <p:extLst>
      <p:ext uri="{BB962C8B-B14F-4D97-AF65-F5344CB8AC3E}">
        <p14:creationId xmlns:p14="http://schemas.microsoft.com/office/powerpoint/2010/main" val="39670854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8DA1019-5930-026D-0B17-6B3585B2D9C2}"/>
            </a:ext>
          </a:extLst>
        </p:cNvPr>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A326A41B-8A19-487E-BD55-01167CF7FF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CC4807F2-B5F4-4832-B9EC-C96C9CBDE3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767014" flipH="1">
            <a:off x="2774100" y="-1894523"/>
            <a:ext cx="7170758" cy="12352700"/>
          </a:xfrm>
          <a:custGeom>
            <a:avLst/>
            <a:gdLst>
              <a:gd name="connsiteX0" fmla="*/ 0 w 7170758"/>
              <a:gd name="connsiteY0" fmla="*/ 11492330 h 12352700"/>
              <a:gd name="connsiteX1" fmla="*/ 5168943 w 7170758"/>
              <a:gd name="connsiteY1" fmla="*/ 12352700 h 12352700"/>
              <a:gd name="connsiteX2" fmla="*/ 7170758 w 7170758"/>
              <a:gd name="connsiteY2" fmla="*/ 326163 h 12352700"/>
              <a:gd name="connsiteX3" fmla="*/ 5211229 w 7170758"/>
              <a:gd name="connsiteY3" fmla="*/ 0 h 12352700"/>
              <a:gd name="connsiteX4" fmla="*/ 5211235 w 7170758"/>
              <a:gd name="connsiteY4" fmla="*/ 303 h 12352700"/>
              <a:gd name="connsiteX5" fmla="*/ 5125744 w 7170758"/>
              <a:gd name="connsiteY5" fmla="*/ 311331 h 12352700"/>
              <a:gd name="connsiteX6" fmla="*/ 5095471 w 7170758"/>
              <a:gd name="connsiteY6" fmla="*/ 495519 h 12352700"/>
              <a:gd name="connsiteX7" fmla="*/ 4977060 w 7170758"/>
              <a:gd name="connsiteY7" fmla="*/ 703611 h 12352700"/>
              <a:gd name="connsiteX8" fmla="*/ 4677999 w 7170758"/>
              <a:gd name="connsiteY8" fmla="*/ 1006806 h 12352700"/>
              <a:gd name="connsiteX9" fmla="*/ 4244694 w 7170758"/>
              <a:gd name="connsiteY9" fmla="*/ 1470023 h 12352700"/>
              <a:gd name="connsiteX10" fmla="*/ 3856538 w 7170758"/>
              <a:gd name="connsiteY10" fmla="*/ 1888990 h 12352700"/>
              <a:gd name="connsiteX11" fmla="*/ 3127512 w 7170758"/>
              <a:gd name="connsiteY11" fmla="*/ 2519154 h 12352700"/>
              <a:gd name="connsiteX12" fmla="*/ 3094826 w 7170758"/>
              <a:gd name="connsiteY12" fmla="*/ 2611193 h 12352700"/>
              <a:gd name="connsiteX13" fmla="*/ 2855076 w 7170758"/>
              <a:gd name="connsiteY13" fmla="*/ 2868261 h 12352700"/>
              <a:gd name="connsiteX14" fmla="*/ 2795079 w 7170758"/>
              <a:gd name="connsiteY14" fmla="*/ 2952760 h 12352700"/>
              <a:gd name="connsiteX15" fmla="*/ 2687974 w 7170758"/>
              <a:gd name="connsiteY15" fmla="*/ 3125862 h 12352700"/>
              <a:gd name="connsiteX16" fmla="*/ 2632520 w 7170758"/>
              <a:gd name="connsiteY16" fmla="*/ 3207520 h 12352700"/>
              <a:gd name="connsiteX17" fmla="*/ 2523917 w 7170758"/>
              <a:gd name="connsiteY17" fmla="*/ 3672581 h 12352700"/>
              <a:gd name="connsiteX18" fmla="*/ 2362484 w 7170758"/>
              <a:gd name="connsiteY18" fmla="*/ 3932467 h 12352700"/>
              <a:gd name="connsiteX19" fmla="*/ 2186680 w 7170758"/>
              <a:gd name="connsiteY19" fmla="*/ 4370763 h 12352700"/>
              <a:gd name="connsiteX20" fmla="*/ 1867435 w 7170758"/>
              <a:gd name="connsiteY20" fmla="*/ 4811101 h 12352700"/>
              <a:gd name="connsiteX21" fmla="*/ 1731209 w 7170758"/>
              <a:gd name="connsiteY21" fmla="*/ 5348227 h 12352700"/>
              <a:gd name="connsiteX22" fmla="*/ 1619001 w 7170758"/>
              <a:gd name="connsiteY22" fmla="*/ 5913848 h 12352700"/>
              <a:gd name="connsiteX23" fmla="*/ 1583307 w 7170758"/>
              <a:gd name="connsiteY23" fmla="*/ 6077361 h 12352700"/>
              <a:gd name="connsiteX24" fmla="*/ 1545954 w 7170758"/>
              <a:gd name="connsiteY24" fmla="*/ 6106863 h 12352700"/>
              <a:gd name="connsiteX25" fmla="*/ 1528197 w 7170758"/>
              <a:gd name="connsiteY25" fmla="*/ 6216490 h 12352700"/>
              <a:gd name="connsiteX26" fmla="*/ 1478443 w 7170758"/>
              <a:gd name="connsiteY26" fmla="*/ 6316412 h 12352700"/>
              <a:gd name="connsiteX27" fmla="*/ 1444911 w 7170758"/>
              <a:gd name="connsiteY27" fmla="*/ 6471242 h 12352700"/>
              <a:gd name="connsiteX28" fmla="*/ 1450295 w 7170758"/>
              <a:gd name="connsiteY28" fmla="*/ 6727118 h 12352700"/>
              <a:gd name="connsiteX29" fmla="*/ 1417057 w 7170758"/>
              <a:gd name="connsiteY29" fmla="*/ 6823660 h 12352700"/>
              <a:gd name="connsiteX30" fmla="*/ 1422686 w 7170758"/>
              <a:gd name="connsiteY30" fmla="*/ 6883251 h 12352700"/>
              <a:gd name="connsiteX31" fmla="*/ 1396910 w 7170758"/>
              <a:gd name="connsiteY31" fmla="*/ 6885269 h 12352700"/>
              <a:gd name="connsiteX32" fmla="*/ 1335463 w 7170758"/>
              <a:gd name="connsiteY32" fmla="*/ 7015122 h 12352700"/>
              <a:gd name="connsiteX33" fmla="*/ 1328526 w 7170758"/>
              <a:gd name="connsiteY33" fmla="*/ 7038791 h 12352700"/>
              <a:gd name="connsiteX34" fmla="*/ 1219997 w 7170758"/>
              <a:gd name="connsiteY34" fmla="*/ 7155969 h 12352700"/>
              <a:gd name="connsiteX35" fmla="*/ 1177561 w 7170758"/>
              <a:gd name="connsiteY35" fmla="*/ 7235011 h 12352700"/>
              <a:gd name="connsiteX36" fmla="*/ 1134805 w 7170758"/>
              <a:gd name="connsiteY36" fmla="*/ 7276857 h 12352700"/>
              <a:gd name="connsiteX37" fmla="*/ 1028219 w 7170758"/>
              <a:gd name="connsiteY37" fmla="*/ 7464365 h 12352700"/>
              <a:gd name="connsiteX38" fmla="*/ 836389 w 7170758"/>
              <a:gd name="connsiteY38" fmla="*/ 8000885 h 12352700"/>
              <a:gd name="connsiteX39" fmla="*/ 622220 w 7170758"/>
              <a:gd name="connsiteY39" fmla="*/ 8683581 h 12352700"/>
              <a:gd name="connsiteX40" fmla="*/ 460982 w 7170758"/>
              <a:gd name="connsiteY40" fmla="*/ 9287993 h 12352700"/>
              <a:gd name="connsiteX41" fmla="*/ 402314 w 7170758"/>
              <a:gd name="connsiteY41" fmla="*/ 9561249 h 12352700"/>
              <a:gd name="connsiteX42" fmla="*/ 422044 w 7170758"/>
              <a:gd name="connsiteY42" fmla="*/ 9833547 h 12352700"/>
              <a:gd name="connsiteX43" fmla="*/ 335400 w 7170758"/>
              <a:gd name="connsiteY43" fmla="*/ 10072328 h 12352700"/>
              <a:gd name="connsiteX44" fmla="*/ 286060 w 7170758"/>
              <a:gd name="connsiteY44" fmla="*/ 10405104 h 12352700"/>
              <a:gd name="connsiteX45" fmla="*/ 256438 w 7170758"/>
              <a:gd name="connsiteY45" fmla="*/ 10653704 h 12352700"/>
              <a:gd name="connsiteX46" fmla="*/ 123859 w 7170758"/>
              <a:gd name="connsiteY46" fmla="*/ 11011991 h 12352700"/>
              <a:gd name="connsiteX47" fmla="*/ 21278 w 7170758"/>
              <a:gd name="connsiteY47" fmla="*/ 11435242 h 1235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170758" h="12352700">
                <a:moveTo>
                  <a:pt x="0" y="11492330"/>
                </a:moveTo>
                <a:lnTo>
                  <a:pt x="5168943" y="12352700"/>
                </a:lnTo>
                <a:lnTo>
                  <a:pt x="7170758" y="326163"/>
                </a:lnTo>
                <a:lnTo>
                  <a:pt x="5211229" y="0"/>
                </a:lnTo>
                <a:lnTo>
                  <a:pt x="5211235" y="303"/>
                </a:lnTo>
                <a:cubicBezTo>
                  <a:pt x="5203560" y="95753"/>
                  <a:pt x="5143829" y="211768"/>
                  <a:pt x="5125744" y="311331"/>
                </a:cubicBezTo>
                <a:cubicBezTo>
                  <a:pt x="5093603" y="339913"/>
                  <a:pt x="5120276" y="482584"/>
                  <a:pt x="5095471" y="495519"/>
                </a:cubicBezTo>
                <a:lnTo>
                  <a:pt x="4977060" y="703611"/>
                </a:lnTo>
                <a:cubicBezTo>
                  <a:pt x="4865323" y="753837"/>
                  <a:pt x="4800060" y="879070"/>
                  <a:pt x="4677999" y="1006806"/>
                </a:cubicBezTo>
                <a:cubicBezTo>
                  <a:pt x="4555937" y="1134541"/>
                  <a:pt x="4668490" y="1278227"/>
                  <a:pt x="4244694" y="1470023"/>
                </a:cubicBezTo>
                <a:cubicBezTo>
                  <a:pt x="4245043" y="1506282"/>
                  <a:pt x="3912530" y="1750749"/>
                  <a:pt x="3856538" y="1888990"/>
                </a:cubicBezTo>
                <a:cubicBezTo>
                  <a:pt x="3670340" y="2063845"/>
                  <a:pt x="3254463" y="2398787"/>
                  <a:pt x="3127512" y="2519154"/>
                </a:cubicBezTo>
                <a:cubicBezTo>
                  <a:pt x="3129397" y="2529744"/>
                  <a:pt x="3094953" y="2599059"/>
                  <a:pt x="3094826" y="2611193"/>
                </a:cubicBezTo>
                <a:cubicBezTo>
                  <a:pt x="3049419" y="2669377"/>
                  <a:pt x="2905034" y="2811333"/>
                  <a:pt x="2855076" y="2868261"/>
                </a:cubicBezTo>
                <a:lnTo>
                  <a:pt x="2795079" y="2952760"/>
                </a:lnTo>
                <a:lnTo>
                  <a:pt x="2687974" y="3125862"/>
                </a:lnTo>
                <a:cubicBezTo>
                  <a:pt x="2663305" y="3169585"/>
                  <a:pt x="2657128" y="3166132"/>
                  <a:pt x="2632520" y="3207520"/>
                </a:cubicBezTo>
                <a:cubicBezTo>
                  <a:pt x="2589290" y="3305569"/>
                  <a:pt x="2565957" y="3559539"/>
                  <a:pt x="2523917" y="3672581"/>
                </a:cubicBezTo>
                <a:cubicBezTo>
                  <a:pt x="2475250" y="3769614"/>
                  <a:pt x="2448722" y="3875203"/>
                  <a:pt x="2362484" y="3932467"/>
                </a:cubicBezTo>
                <a:cubicBezTo>
                  <a:pt x="2287649" y="4118638"/>
                  <a:pt x="2244627" y="4200905"/>
                  <a:pt x="2186680" y="4370763"/>
                </a:cubicBezTo>
                <a:cubicBezTo>
                  <a:pt x="2139211" y="4407041"/>
                  <a:pt x="1868585" y="4743432"/>
                  <a:pt x="1867435" y="4811101"/>
                </a:cubicBezTo>
                <a:cubicBezTo>
                  <a:pt x="1858074" y="4965582"/>
                  <a:pt x="1789128" y="5181431"/>
                  <a:pt x="1731209" y="5348227"/>
                </a:cubicBezTo>
                <a:cubicBezTo>
                  <a:pt x="1678725" y="5548329"/>
                  <a:pt x="1647453" y="5785122"/>
                  <a:pt x="1619001" y="5913848"/>
                </a:cubicBezTo>
                <a:lnTo>
                  <a:pt x="1583307" y="6077361"/>
                </a:lnTo>
                <a:cubicBezTo>
                  <a:pt x="1574048" y="6091111"/>
                  <a:pt x="1548598" y="6098191"/>
                  <a:pt x="1545954" y="6106863"/>
                </a:cubicBezTo>
                <a:cubicBezTo>
                  <a:pt x="1546011" y="6107425"/>
                  <a:pt x="1528140" y="6215927"/>
                  <a:pt x="1528197" y="6216490"/>
                </a:cubicBezTo>
                <a:lnTo>
                  <a:pt x="1478443" y="6316412"/>
                </a:lnTo>
                <a:cubicBezTo>
                  <a:pt x="1447990" y="6363483"/>
                  <a:pt x="1475408" y="6430984"/>
                  <a:pt x="1444911" y="6471242"/>
                </a:cubicBezTo>
                <a:cubicBezTo>
                  <a:pt x="1456990" y="6560649"/>
                  <a:pt x="1377193" y="6654482"/>
                  <a:pt x="1450295" y="6727118"/>
                </a:cubicBezTo>
                <a:cubicBezTo>
                  <a:pt x="1411019" y="6784157"/>
                  <a:pt x="1364347" y="6785087"/>
                  <a:pt x="1417057" y="6823660"/>
                </a:cubicBezTo>
                <a:cubicBezTo>
                  <a:pt x="1405315" y="6844158"/>
                  <a:pt x="1422125" y="6865796"/>
                  <a:pt x="1422686" y="6883251"/>
                </a:cubicBezTo>
                <a:lnTo>
                  <a:pt x="1396910" y="6885269"/>
                </a:lnTo>
                <a:lnTo>
                  <a:pt x="1335463" y="7015122"/>
                </a:lnTo>
                <a:lnTo>
                  <a:pt x="1328526" y="7038791"/>
                </a:lnTo>
                <a:lnTo>
                  <a:pt x="1219997" y="7155969"/>
                </a:lnTo>
                <a:lnTo>
                  <a:pt x="1177561" y="7235011"/>
                </a:lnTo>
                <a:lnTo>
                  <a:pt x="1134805" y="7276857"/>
                </a:lnTo>
                <a:cubicBezTo>
                  <a:pt x="1119396" y="7287915"/>
                  <a:pt x="1091781" y="7440510"/>
                  <a:pt x="1028219" y="7464365"/>
                </a:cubicBezTo>
                <a:cubicBezTo>
                  <a:pt x="952823" y="7805496"/>
                  <a:pt x="904055" y="7797682"/>
                  <a:pt x="836389" y="8000885"/>
                </a:cubicBezTo>
                <a:cubicBezTo>
                  <a:pt x="768723" y="8204089"/>
                  <a:pt x="809532" y="8271839"/>
                  <a:pt x="622220" y="8683581"/>
                </a:cubicBezTo>
                <a:cubicBezTo>
                  <a:pt x="531001" y="8931494"/>
                  <a:pt x="502217" y="9138841"/>
                  <a:pt x="460982" y="9287993"/>
                </a:cubicBezTo>
                <a:cubicBezTo>
                  <a:pt x="453369" y="9330524"/>
                  <a:pt x="381421" y="9527208"/>
                  <a:pt x="402314" y="9561249"/>
                </a:cubicBezTo>
                <a:cubicBezTo>
                  <a:pt x="424751" y="9610363"/>
                  <a:pt x="377317" y="9830548"/>
                  <a:pt x="422044" y="9833547"/>
                </a:cubicBezTo>
                <a:cubicBezTo>
                  <a:pt x="355384" y="9910733"/>
                  <a:pt x="345831" y="9980565"/>
                  <a:pt x="335400" y="10072328"/>
                </a:cubicBezTo>
                <a:cubicBezTo>
                  <a:pt x="275882" y="10128993"/>
                  <a:pt x="336909" y="10221314"/>
                  <a:pt x="286060" y="10405104"/>
                </a:cubicBezTo>
                <a:cubicBezTo>
                  <a:pt x="252193" y="10514340"/>
                  <a:pt x="283472" y="10552556"/>
                  <a:pt x="256438" y="10653704"/>
                </a:cubicBezTo>
                <a:cubicBezTo>
                  <a:pt x="229405" y="10754852"/>
                  <a:pt x="164391" y="10971035"/>
                  <a:pt x="123859" y="11011991"/>
                </a:cubicBezTo>
                <a:cubicBezTo>
                  <a:pt x="58538" y="11240530"/>
                  <a:pt x="69534" y="11294698"/>
                  <a:pt x="21278" y="11435242"/>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1766A2B-F50D-C459-F88E-C4173C12F77B}"/>
              </a:ext>
            </a:extLst>
          </p:cNvPr>
          <p:cNvSpPr>
            <a:spLocks noGrp="1"/>
          </p:cNvSpPr>
          <p:nvPr>
            <p:ph type="title"/>
          </p:nvPr>
        </p:nvSpPr>
        <p:spPr>
          <a:xfrm>
            <a:off x="1050877" y="615950"/>
            <a:ext cx="10133463" cy="1212850"/>
          </a:xfrm>
        </p:spPr>
        <p:txBody>
          <a:bodyPr>
            <a:normAutofit/>
          </a:bodyPr>
          <a:lstStyle/>
          <a:p>
            <a:r>
              <a:rPr lang="en-US" dirty="0"/>
              <a:t>Questions &amp; Discussion</a:t>
            </a:r>
          </a:p>
        </p:txBody>
      </p:sp>
      <p:sp>
        <p:nvSpPr>
          <p:cNvPr id="44" name="Freeform: Shape 43">
            <a:extLst>
              <a:ext uri="{FF2B5EF4-FFF2-40B4-BE49-F238E27FC236}">
                <a16:creationId xmlns:a16="http://schemas.microsoft.com/office/drawing/2014/main" id="{42DD9C40-A2FD-4448-A65D-7D76177E13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2548" y="2135875"/>
            <a:ext cx="3710992" cy="3931293"/>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aphicFrame>
        <p:nvGraphicFramePr>
          <p:cNvPr id="5" name="Content Placeholder 2">
            <a:extLst>
              <a:ext uri="{FF2B5EF4-FFF2-40B4-BE49-F238E27FC236}">
                <a16:creationId xmlns:a16="http://schemas.microsoft.com/office/drawing/2014/main" id="{C396D2EF-0D24-72A1-4319-19A8D394BAA1}"/>
              </a:ext>
            </a:extLst>
          </p:cNvPr>
          <p:cNvGraphicFramePr>
            <a:graphicFrameLocks noGrp="1"/>
          </p:cNvGraphicFramePr>
          <p:nvPr>
            <p:ph idx="1"/>
            <p:extLst>
              <p:ext uri="{D42A27DB-BD31-4B8C-83A1-F6EECF244321}">
                <p14:modId xmlns:p14="http://schemas.microsoft.com/office/powerpoint/2010/main" val="519272560"/>
              </p:ext>
            </p:extLst>
          </p:nvPr>
        </p:nvGraphicFramePr>
        <p:xfrm>
          <a:off x="5288508" y="2534781"/>
          <a:ext cx="5643350" cy="37517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white building with a stone staircase and a stone statue&#10;&#10;Description automatically generated with medium confidence">
            <a:extLst>
              <a:ext uri="{FF2B5EF4-FFF2-40B4-BE49-F238E27FC236}">
                <a16:creationId xmlns:a16="http://schemas.microsoft.com/office/drawing/2014/main" id="{B71ECBC9-38CC-B989-34FD-E5910115B0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2548" y="1698904"/>
            <a:ext cx="3710992" cy="4368264"/>
          </a:xfrm>
          <a:prstGeom prst="rect">
            <a:avLst/>
          </a:prstGeom>
        </p:spPr>
      </p:pic>
    </p:spTree>
    <p:extLst>
      <p:ext uri="{BB962C8B-B14F-4D97-AF65-F5344CB8AC3E}">
        <p14:creationId xmlns:p14="http://schemas.microsoft.com/office/powerpoint/2010/main" val="42134782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A1C6BBB-5C77-C438-DE21-991D8F542300}"/>
            </a:ext>
          </a:extLst>
        </p:cNvPr>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331648" cy="1978172"/>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36649" y="488969"/>
                  <a:pt x="9316893" y="491390"/>
                </a:cubicBezTo>
                <a:cubicBezTo>
                  <a:pt x="9298834" y="504511"/>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79948" y="576062"/>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407128" y="961344"/>
                </a:lnTo>
                <a:lnTo>
                  <a:pt x="8380548" y="987916"/>
                </a:lnTo>
                <a:lnTo>
                  <a:pt x="8379462" y="987106"/>
                </a:lnTo>
                <a:cubicBezTo>
                  <a:pt x="8376507" y="985864"/>
                  <a:pt x="8373362" y="986042"/>
                  <a:pt x="8369725" y="989186"/>
                </a:cubicBezTo>
                <a:cubicBezTo>
                  <a:pt x="8357221" y="990792"/>
                  <a:pt x="8319237" y="991089"/>
                  <a:pt x="8304438" y="996739"/>
                </a:cubicBezTo>
                <a:cubicBezTo>
                  <a:pt x="8297193" y="1005683"/>
                  <a:pt x="8289328" y="1014568"/>
                  <a:pt x="8280929" y="1023089"/>
                </a:cubicBezTo>
                <a:lnTo>
                  <a:pt x="8275760" y="1027772"/>
                </a:lnTo>
                <a:lnTo>
                  <a:pt x="8275478" y="1027605"/>
                </a:lnTo>
                <a:cubicBezTo>
                  <a:pt x="8273970" y="1028076"/>
                  <a:pt x="8272124" y="1029408"/>
                  <a:pt x="8269666"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43525" y="1179064"/>
                </a:lnTo>
                <a:lnTo>
                  <a:pt x="7685942" y="1233723"/>
                </a:lnTo>
                <a:lnTo>
                  <a:pt x="7586920" y="1261888"/>
                </a:lnTo>
                <a:cubicBezTo>
                  <a:pt x="7556723" y="1298911"/>
                  <a:pt x="7489186" y="1249860"/>
                  <a:pt x="7486100" y="1292563"/>
                </a:cubicBezTo>
                <a:cubicBezTo>
                  <a:pt x="7454875" y="1308356"/>
                  <a:pt x="7449202" y="1300366"/>
                  <a:pt x="7407190" y="1314737"/>
                </a:cubicBezTo>
                <a:cubicBezTo>
                  <a:pt x="7368386" y="1364011"/>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23400" y="1671703"/>
                  <a:pt x="5529437" y="1636968"/>
                </a:cubicBezTo>
                <a:cubicBezTo>
                  <a:pt x="5500069" y="1636638"/>
                  <a:pt x="5481558" y="1636672"/>
                  <a:pt x="5440853" y="1657958"/>
                </a:cubicBezTo>
                <a:cubicBezTo>
                  <a:pt x="5340428" y="1673293"/>
                  <a:pt x="5074771" y="1739921"/>
                  <a:pt x="4945936" y="1713743"/>
                </a:cubicBezTo>
                <a:cubicBezTo>
                  <a:pt x="4914142" y="1717597"/>
                  <a:pt x="4837317" y="1726609"/>
                  <a:pt x="4818446" y="1726895"/>
                </a:cubicBezTo>
                <a:lnTo>
                  <a:pt x="4813657" y="1730706"/>
                </a:lnTo>
                <a:lnTo>
                  <a:pt x="4759058" y="1766533"/>
                </a:lnTo>
                <a:cubicBezTo>
                  <a:pt x="4747481" y="1770744"/>
                  <a:pt x="4734604" y="1772921"/>
                  <a:pt x="4719749" y="1771811"/>
                </a:cubicBezTo>
                <a:cubicBezTo>
                  <a:pt x="4667035" y="1745585"/>
                  <a:pt x="4634134" y="1775931"/>
                  <a:pt x="4568686" y="1786141"/>
                </a:cubicBezTo>
                <a:cubicBezTo>
                  <a:pt x="4544667" y="1777910"/>
                  <a:pt x="4432547" y="1778168"/>
                  <a:pt x="4418751" y="1796932"/>
                </a:cubicBezTo>
                <a:cubicBezTo>
                  <a:pt x="4403360" y="1801488"/>
                  <a:pt x="4385278" y="1795746"/>
                  <a:pt x="4378377" y="1815528"/>
                </a:cubicBezTo>
                <a:cubicBezTo>
                  <a:pt x="4366870" y="1839461"/>
                  <a:pt x="4312575" y="1805339"/>
                  <a:pt x="4320575" y="1832722"/>
                </a:cubicBezTo>
                <a:cubicBezTo>
                  <a:pt x="4282030" y="1809397"/>
                  <a:pt x="4252210" y="1859755"/>
                  <a:pt x="4220200" y="1873173"/>
                </a:cubicBezTo>
                <a:cubicBezTo>
                  <a:pt x="4189784" y="1872580"/>
                  <a:pt x="4175475" y="1885756"/>
                  <a:pt x="4105361" y="1894711"/>
                </a:cubicBezTo>
                <a:cubicBezTo>
                  <a:pt x="4071894" y="1867524"/>
                  <a:pt x="4035294" y="1916372"/>
                  <a:pt x="3973223" y="1881015"/>
                </a:cubicBezTo>
                <a:cubicBezTo>
                  <a:pt x="3971330" y="1884974"/>
                  <a:pt x="3952843" y="1881390"/>
                  <a:pt x="3900992" y="1880603"/>
                </a:cubicBezTo>
                <a:cubicBezTo>
                  <a:pt x="3849141" y="1879815"/>
                  <a:pt x="3740259" y="1879432"/>
                  <a:pt x="3662119" y="1876289"/>
                </a:cubicBezTo>
                <a:cubicBezTo>
                  <a:pt x="3573420" y="1876991"/>
                  <a:pt x="3613412" y="1915150"/>
                  <a:pt x="3496919" y="1873180"/>
                </a:cubicBezTo>
                <a:cubicBezTo>
                  <a:pt x="3488062" y="1895719"/>
                  <a:pt x="3474293" y="1897950"/>
                  <a:pt x="3449433" y="1889681"/>
                </a:cubicBezTo>
                <a:cubicBezTo>
                  <a:pt x="3406553" y="1891629"/>
                  <a:pt x="3417350" y="1945453"/>
                  <a:pt x="3369766" y="1916653"/>
                </a:cubicBezTo>
                <a:cubicBezTo>
                  <a:pt x="3338805" y="1929531"/>
                  <a:pt x="3310151" y="1915620"/>
                  <a:pt x="3290336" y="1925039"/>
                </a:cubicBezTo>
                <a:lnTo>
                  <a:pt x="3224897" y="1943733"/>
                </a:lnTo>
                <a:cubicBezTo>
                  <a:pt x="3188693" y="1949271"/>
                  <a:pt x="3178540" y="1909145"/>
                  <a:pt x="3161463" y="1946591"/>
                </a:cubicBezTo>
                <a:lnTo>
                  <a:pt x="3157504" y="1957276"/>
                </a:lnTo>
                <a:lnTo>
                  <a:pt x="3115176" y="1943459"/>
                </a:lnTo>
                <a:cubicBezTo>
                  <a:pt x="3095397" y="1937281"/>
                  <a:pt x="3080878" y="1929976"/>
                  <a:pt x="3038835" y="1920210"/>
                </a:cubicBezTo>
                <a:cubicBezTo>
                  <a:pt x="3011900" y="1947086"/>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1037" y="1967486"/>
                  <a:pt x="2001803" y="1954594"/>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391573" y="1790862"/>
                  <a:pt x="1332568" y="1793149"/>
                </a:cubicBezTo>
                <a:cubicBezTo>
                  <a:pt x="1236287" y="1833446"/>
                  <a:pt x="1335185" y="1756546"/>
                  <a:pt x="1186881" y="1768613"/>
                </a:cubicBezTo>
                <a:cubicBezTo>
                  <a:pt x="1178443" y="1775469"/>
                  <a:pt x="1160576" y="1767918"/>
                  <a:pt x="1162595" y="1758337"/>
                </a:cubicBezTo>
                <a:cubicBezTo>
                  <a:pt x="1153167" y="1761117"/>
                  <a:pt x="1130472" y="1779083"/>
                  <a:pt x="1128523" y="1763621"/>
                </a:cubicBezTo>
                <a:cubicBezTo>
                  <a:pt x="1081415" y="1760756"/>
                  <a:pt x="1034361" y="1768718"/>
                  <a:pt x="991903" y="1786741"/>
                </a:cubicBezTo>
                <a:cubicBezTo>
                  <a:pt x="966383" y="1781126"/>
                  <a:pt x="949501" y="1831241"/>
                  <a:pt x="883960" y="1822386"/>
                </a:cubicBezTo>
                <a:cubicBezTo>
                  <a:pt x="831931" y="1790865"/>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5086885-1EB5-0E28-4BD3-A2593BAEF683}"/>
              </a:ext>
            </a:extLst>
          </p:cNvPr>
          <p:cNvSpPr>
            <a:spLocks noGrp="1"/>
          </p:cNvSpPr>
          <p:nvPr>
            <p:ph type="title"/>
          </p:nvPr>
        </p:nvSpPr>
        <p:spPr>
          <a:xfrm>
            <a:off x="1050879" y="609601"/>
            <a:ext cx="9810604" cy="1216024"/>
          </a:xfrm>
        </p:spPr>
        <p:txBody>
          <a:bodyPr>
            <a:normAutofit/>
          </a:bodyPr>
          <a:lstStyle/>
          <a:p>
            <a:r>
              <a:rPr lang="en-US"/>
              <a:t>Thank You &amp; Contact information</a:t>
            </a:r>
            <a:endParaRPr lang="en-US" dirty="0"/>
          </a:p>
        </p:txBody>
      </p:sp>
      <p:sp>
        <p:nvSpPr>
          <p:cNvPr id="4" name="Content Placeholder 3">
            <a:extLst>
              <a:ext uri="{FF2B5EF4-FFF2-40B4-BE49-F238E27FC236}">
                <a16:creationId xmlns:a16="http://schemas.microsoft.com/office/drawing/2014/main" id="{57DD9D7C-25F6-0DDB-6546-0BC7232B127A}"/>
              </a:ext>
            </a:extLst>
          </p:cNvPr>
          <p:cNvSpPr>
            <a:spLocks noGrp="1"/>
          </p:cNvSpPr>
          <p:nvPr>
            <p:ph idx="1"/>
          </p:nvPr>
        </p:nvSpPr>
        <p:spPr>
          <a:xfrm>
            <a:off x="1050879" y="2296161"/>
            <a:ext cx="4788505" cy="3846012"/>
          </a:xfrm>
        </p:spPr>
        <p:txBody>
          <a:bodyPr>
            <a:normAutofit/>
          </a:bodyPr>
          <a:lstStyle/>
          <a:p>
            <a:pPr marL="0" indent="0">
              <a:buNone/>
            </a:pPr>
            <a:r>
              <a:rPr lang="en-US" spc="50" dirty="0"/>
              <a:t>Reza Fakhari</a:t>
            </a:r>
            <a:br>
              <a:rPr lang="en-US" spc="50" dirty="0"/>
            </a:br>
            <a:r>
              <a:rPr lang="en-US" spc="50" dirty="0"/>
              <a:t>President &amp; CEO</a:t>
            </a:r>
          </a:p>
          <a:p>
            <a:pPr marL="0" indent="0">
              <a:buNone/>
            </a:pPr>
            <a:r>
              <a:rPr lang="en-US" dirty="0"/>
              <a:t>rfakhari@GlobalCitizenshipAlliance.org</a:t>
            </a:r>
            <a:br>
              <a:rPr lang="en-US" spc="50" dirty="0"/>
            </a:br>
            <a:r>
              <a:rPr lang="en-US" spc="50" dirty="0"/>
              <a:t>Mobile: (917) 960-0310</a:t>
            </a:r>
          </a:p>
          <a:p>
            <a:pPr marL="0" indent="0">
              <a:buNone/>
            </a:pPr>
            <a:endParaRPr lang="en-US" spc="50" dirty="0"/>
          </a:p>
          <a:p>
            <a:pPr marL="0" indent="0">
              <a:buNone/>
            </a:pPr>
            <a:r>
              <a:rPr lang="en-US" spc="50" dirty="0"/>
              <a:t>www.GlobalCitizenshipAlliance.org</a:t>
            </a:r>
          </a:p>
        </p:txBody>
      </p:sp>
      <p:pic>
        <p:nvPicPr>
          <p:cNvPr id="9" name="Picture 8" descr="A close-up of a logo&#10;&#10;Description automatically generated">
            <a:extLst>
              <a:ext uri="{FF2B5EF4-FFF2-40B4-BE49-F238E27FC236}">
                <a16:creationId xmlns:a16="http://schemas.microsoft.com/office/drawing/2014/main" id="{8AAD56B8-F13B-2933-4DB9-AE7D159DDD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0426" y="3200859"/>
            <a:ext cx="4788505" cy="1400637"/>
          </a:xfrm>
          <a:prstGeom prst="rect">
            <a:avLst/>
          </a:prstGeom>
        </p:spPr>
      </p:pic>
      <p:sp>
        <p:nvSpPr>
          <p:cNvPr id="34" name="Freeform: Shape 33">
            <a:extLst>
              <a:ext uri="{FF2B5EF4-FFF2-40B4-BE49-F238E27FC236}">
                <a16:creationId xmlns:a16="http://schemas.microsoft.com/office/drawing/2014/main" id="{C64E267B-3F5A-4357-9E7F-C5FBE5D3B1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0426" y="5902730"/>
            <a:ext cx="5741575" cy="955271"/>
          </a:xfrm>
          <a:custGeom>
            <a:avLst/>
            <a:gdLst>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791651 w 5741575"/>
              <a:gd name="connsiteY38" fmla="*/ 567019 h 955271"/>
              <a:gd name="connsiteX39" fmla="*/ 1873778 w 5741575"/>
              <a:gd name="connsiteY39" fmla="*/ 530130 h 955271"/>
              <a:gd name="connsiteX40" fmla="*/ 1988411 w 5741575"/>
              <a:gd name="connsiteY40" fmla="*/ 491599 h 955271"/>
              <a:gd name="connsiteX41" fmla="*/ 2085507 w 5741575"/>
              <a:gd name="connsiteY41" fmla="*/ 498527 h 955271"/>
              <a:gd name="connsiteX42" fmla="*/ 2090767 w 5741575"/>
              <a:gd name="connsiteY42" fmla="*/ 490616 h 955271"/>
              <a:gd name="connsiteX43" fmla="*/ 2151143 w 5741575"/>
              <a:gd name="connsiteY43" fmla="*/ 478332 h 955271"/>
              <a:gd name="connsiteX44" fmla="*/ 2378710 w 5741575"/>
              <a:gd name="connsiteY44" fmla="*/ 477570 h 955271"/>
              <a:gd name="connsiteX45" fmla="*/ 2496256 w 5741575"/>
              <a:gd name="connsiteY45" fmla="*/ 452396 h 955271"/>
              <a:gd name="connsiteX46" fmla="*/ 2535387 w 5741575"/>
              <a:gd name="connsiteY46" fmla="*/ 436645 h 955271"/>
              <a:gd name="connsiteX47" fmla="*/ 2601109 w 5741575"/>
              <a:gd name="connsiteY47" fmla="*/ 410678 h 955271"/>
              <a:gd name="connsiteX48" fmla="*/ 2643855 w 5741575"/>
              <a:gd name="connsiteY48" fmla="*/ 374482 h 955271"/>
              <a:gd name="connsiteX49" fmla="*/ 2657726 w 5741575"/>
              <a:gd name="connsiteY49" fmla="*/ 365841 h 955271"/>
              <a:gd name="connsiteX50" fmla="*/ 2687125 w 5741575"/>
              <a:gd name="connsiteY50" fmla="*/ 366820 h 955271"/>
              <a:gd name="connsiteX51" fmla="*/ 2697479 w 5741575"/>
              <a:gd name="connsiteY51" fmla="*/ 361430 h 955271"/>
              <a:gd name="connsiteX52" fmla="*/ 2701547 w 5741575"/>
              <a:gd name="connsiteY52" fmla="*/ 361545 h 955271"/>
              <a:gd name="connsiteX53" fmla="*/ 2711054 w 5741575"/>
              <a:gd name="connsiteY53" fmla="*/ 360597 h 955271"/>
              <a:gd name="connsiteX54" fmla="*/ 2710438 w 5741575"/>
              <a:gd name="connsiteY54" fmla="*/ 366958 h 955271"/>
              <a:gd name="connsiteX55" fmla="*/ 2722936 w 5741575"/>
              <a:gd name="connsiteY55" fmla="*/ 377633 h 955271"/>
              <a:gd name="connsiteX56" fmla="*/ 2777227 w 5741575"/>
              <a:gd name="connsiteY56" fmla="*/ 368972 h 955271"/>
              <a:gd name="connsiteX57" fmla="*/ 2779510 w 5741575"/>
              <a:gd name="connsiteY57" fmla="*/ 361652 h 955271"/>
              <a:gd name="connsiteX58" fmla="*/ 2786278 w 5741575"/>
              <a:gd name="connsiteY58" fmla="*/ 359869 h 955271"/>
              <a:gd name="connsiteX59" fmla="*/ 2792101 w 5741575"/>
              <a:gd name="connsiteY59" fmla="*/ 365927 h 955271"/>
              <a:gd name="connsiteX60" fmla="*/ 2885545 w 5741575"/>
              <a:gd name="connsiteY60" fmla="*/ 372818 h 955271"/>
              <a:gd name="connsiteX61" fmla="*/ 3009558 w 5741575"/>
              <a:gd name="connsiteY61" fmla="*/ 370573 h 955271"/>
              <a:gd name="connsiteX62" fmla="*/ 3095010 w 5741575"/>
              <a:gd name="connsiteY62" fmla="*/ 332454 h 955271"/>
              <a:gd name="connsiteX63" fmla="*/ 3103742 w 5741575"/>
              <a:gd name="connsiteY63" fmla="*/ 337974 h 955271"/>
              <a:gd name="connsiteX64" fmla="*/ 3165093 w 5741575"/>
              <a:gd name="connsiteY64" fmla="*/ 329459 h 955271"/>
              <a:gd name="connsiteX65" fmla="*/ 3373785 w 5741575"/>
              <a:gd name="connsiteY65" fmla="*/ 255680 h 955271"/>
              <a:gd name="connsiteX66" fmla="*/ 3493851 w 5741575"/>
              <a:gd name="connsiteY66" fmla="*/ 240255 h 955271"/>
              <a:gd name="connsiteX67" fmla="*/ 3537470 w 5741575"/>
              <a:gd name="connsiteY67" fmla="*/ 241867 h 955271"/>
              <a:gd name="connsiteX68" fmla="*/ 3610489 w 5741575"/>
              <a:gd name="connsiteY68" fmla="*/ 244128 h 955271"/>
              <a:gd name="connsiteX69" fmla="*/ 3667539 w 5741575"/>
              <a:gd name="connsiteY69" fmla="*/ 263271 h 955271"/>
              <a:gd name="connsiteX70" fmla="*/ 3727614 w 5741575"/>
              <a:gd name="connsiteY70" fmla="*/ 258245 h 955271"/>
              <a:gd name="connsiteX71" fmla="*/ 3738369 w 5741575"/>
              <a:gd name="connsiteY71" fmla="*/ 234506 h 955271"/>
              <a:gd name="connsiteX72" fmla="*/ 3803670 w 5741575"/>
              <a:gd name="connsiteY72" fmla="*/ 236457 h 955271"/>
              <a:gd name="connsiteX73" fmla="*/ 3903080 w 5741575"/>
              <a:gd name="connsiteY73" fmla="*/ 241890 h 955271"/>
              <a:gd name="connsiteX74" fmla="*/ 3959588 w 5741575"/>
              <a:gd name="connsiteY74" fmla="*/ 239195 h 955271"/>
              <a:gd name="connsiteX75" fmla="*/ 4114838 w 5741575"/>
              <a:gd name="connsiteY75" fmla="*/ 238165 h 955271"/>
              <a:gd name="connsiteX76" fmla="*/ 4271023 w 5741575"/>
              <a:gd name="connsiteY76" fmla="*/ 241959 h 955271"/>
              <a:gd name="connsiteX77" fmla="*/ 4367397 w 5741575"/>
              <a:gd name="connsiteY77" fmla="*/ 271442 h 955271"/>
              <a:gd name="connsiteX78" fmla="*/ 4495366 w 5741575"/>
              <a:gd name="connsiteY78" fmla="*/ 271618 h 955271"/>
              <a:gd name="connsiteX79" fmla="*/ 4517347 w 5741575"/>
              <a:gd name="connsiteY79" fmla="*/ 275639 h 955271"/>
              <a:gd name="connsiteX80" fmla="*/ 4546116 w 5741575"/>
              <a:gd name="connsiteY80" fmla="*/ 268568 h 955271"/>
              <a:gd name="connsiteX81" fmla="*/ 4661259 w 5741575"/>
              <a:gd name="connsiteY81" fmla="*/ 238966 h 955271"/>
              <a:gd name="connsiteX82" fmla="*/ 4750403 w 5741575"/>
              <a:gd name="connsiteY82" fmla="*/ 204364 h 955271"/>
              <a:gd name="connsiteX83" fmla="*/ 4867614 w 5741575"/>
              <a:gd name="connsiteY83" fmla="*/ 208668 h 955271"/>
              <a:gd name="connsiteX84" fmla="*/ 4937036 w 5741575"/>
              <a:gd name="connsiteY84" fmla="*/ 195446 h 955271"/>
              <a:gd name="connsiteX85" fmla="*/ 5047626 w 5741575"/>
              <a:gd name="connsiteY85" fmla="*/ 149604 h 955271"/>
              <a:gd name="connsiteX86" fmla="*/ 5200247 w 5741575"/>
              <a:gd name="connsiteY86" fmla="*/ 142695 h 955271"/>
              <a:gd name="connsiteX87" fmla="*/ 5235691 w 5741575"/>
              <a:gd name="connsiteY87" fmla="*/ 173330 h 955271"/>
              <a:gd name="connsiteX88" fmla="*/ 5280133 w 5741575"/>
              <a:gd name="connsiteY88" fmla="*/ 189342 h 955271"/>
              <a:gd name="connsiteX89" fmla="*/ 5291963 w 5741575"/>
              <a:gd name="connsiteY89" fmla="*/ 139446 h 955271"/>
              <a:gd name="connsiteX90" fmla="*/ 5418472 w 5741575"/>
              <a:gd name="connsiteY90" fmla="*/ 89163 h 955271"/>
              <a:gd name="connsiteX91" fmla="*/ 5482354 w 5741575"/>
              <a:gd name="connsiteY91" fmla="*/ 69470 h 955271"/>
              <a:gd name="connsiteX92" fmla="*/ 5583280 w 5741575"/>
              <a:gd name="connsiteY92" fmla="*/ 49787 h 955271"/>
              <a:gd name="connsiteX93" fmla="*/ 5613766 w 5741575"/>
              <a:gd name="connsiteY93" fmla="*/ 41855 h 955271"/>
              <a:gd name="connsiteX94" fmla="*/ 5684952 w 5741575"/>
              <a:gd name="connsiteY94" fmla="*/ 26088 h 95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741575" h="955271">
                <a:moveTo>
                  <a:pt x="5741575" y="0"/>
                </a:moveTo>
                <a:lnTo>
                  <a:pt x="5741575" y="955271"/>
                </a:lnTo>
                <a:lnTo>
                  <a:pt x="0" y="955271"/>
                </a:lnTo>
                <a:lnTo>
                  <a:pt x="8558" y="953971"/>
                </a:lnTo>
                <a:lnTo>
                  <a:pt x="16894" y="953847"/>
                </a:lnTo>
                <a:cubicBezTo>
                  <a:pt x="22474" y="953361"/>
                  <a:pt x="25973" y="952524"/>
                  <a:pt x="28156" y="951374"/>
                </a:cubicBezTo>
                <a:cubicBezTo>
                  <a:pt x="28201" y="951240"/>
                  <a:pt x="28247" y="951105"/>
                  <a:pt x="28293" y="950971"/>
                </a:cubicBezTo>
                <a:lnTo>
                  <a:pt x="39115" y="949326"/>
                </a:lnTo>
                <a:cubicBezTo>
                  <a:pt x="57701" y="947335"/>
                  <a:pt x="76089" y="946141"/>
                  <a:pt x="93851" y="945611"/>
                </a:cubicBezTo>
                <a:cubicBezTo>
                  <a:pt x="99905" y="923404"/>
                  <a:pt x="170209" y="932855"/>
                  <a:pt x="148657" y="898134"/>
                </a:cubicBezTo>
                <a:cubicBezTo>
                  <a:pt x="172173" y="896348"/>
                  <a:pt x="191809" y="908449"/>
                  <a:pt x="174554" y="886351"/>
                </a:cubicBezTo>
                <a:cubicBezTo>
                  <a:pt x="182014" y="885083"/>
                  <a:pt x="185699" y="882087"/>
                  <a:pt x="187633" y="878226"/>
                </a:cubicBezTo>
                <a:cubicBezTo>
                  <a:pt x="187742" y="877663"/>
                  <a:pt x="187852" y="877101"/>
                  <a:pt x="187961" y="876538"/>
                </a:cubicBezTo>
                <a:lnTo>
                  <a:pt x="240501" y="873150"/>
                </a:lnTo>
                <a:lnTo>
                  <a:pt x="246345" y="869942"/>
                </a:lnTo>
                <a:lnTo>
                  <a:pt x="282041" y="871263"/>
                </a:lnTo>
                <a:lnTo>
                  <a:pt x="299711" y="870064"/>
                </a:lnTo>
                <a:lnTo>
                  <a:pt x="306299" y="873609"/>
                </a:lnTo>
                <a:cubicBezTo>
                  <a:pt x="312531" y="875279"/>
                  <a:pt x="320316" y="874896"/>
                  <a:pt x="331571" y="869866"/>
                </a:cubicBezTo>
                <a:lnTo>
                  <a:pt x="333872" y="867971"/>
                </a:lnTo>
                <a:lnTo>
                  <a:pt x="356953" y="870334"/>
                </a:lnTo>
                <a:cubicBezTo>
                  <a:pt x="364772" y="872042"/>
                  <a:pt x="372199" y="874762"/>
                  <a:pt x="379005" y="878900"/>
                </a:cubicBezTo>
                <a:cubicBezTo>
                  <a:pt x="436788" y="836391"/>
                  <a:pt x="512367" y="847456"/>
                  <a:pt x="585428" y="826440"/>
                </a:cubicBezTo>
                <a:cubicBezTo>
                  <a:pt x="600236" y="776571"/>
                  <a:pt x="751447" y="800939"/>
                  <a:pt x="787156" y="838447"/>
                </a:cubicBezTo>
                <a:cubicBezTo>
                  <a:pt x="767750" y="789794"/>
                  <a:pt x="977582" y="857915"/>
                  <a:pt x="898586" y="808502"/>
                </a:cubicBezTo>
                <a:cubicBezTo>
                  <a:pt x="926099" y="807167"/>
                  <a:pt x="944922" y="782490"/>
                  <a:pt x="924063" y="770210"/>
                </a:cubicBezTo>
                <a:cubicBezTo>
                  <a:pt x="1015917" y="786259"/>
                  <a:pt x="1117953" y="728408"/>
                  <a:pt x="1212574" y="724238"/>
                </a:cubicBezTo>
                <a:cubicBezTo>
                  <a:pt x="1245879" y="677520"/>
                  <a:pt x="1233543" y="716744"/>
                  <a:pt x="1280768" y="699122"/>
                </a:cubicBezTo>
                <a:cubicBezTo>
                  <a:pt x="1280824" y="735474"/>
                  <a:pt x="1333787" y="667235"/>
                  <a:pt x="1352027" y="704323"/>
                </a:cubicBezTo>
                <a:cubicBezTo>
                  <a:pt x="1360044" y="699941"/>
                  <a:pt x="1367234" y="694526"/>
                  <a:pt x="1374314" y="688815"/>
                </a:cubicBezTo>
                <a:lnTo>
                  <a:pt x="1378034" y="685842"/>
                </a:lnTo>
                <a:lnTo>
                  <a:pt x="1395604" y="680460"/>
                </a:lnTo>
                <a:lnTo>
                  <a:pt x="1397206" y="670793"/>
                </a:lnTo>
                <a:lnTo>
                  <a:pt x="1421250" y="656855"/>
                </a:lnTo>
                <a:cubicBezTo>
                  <a:pt x="1430770" y="652893"/>
                  <a:pt x="1441623" y="650105"/>
                  <a:pt x="1454524" y="649224"/>
                </a:cubicBezTo>
                <a:cubicBezTo>
                  <a:pt x="1502655" y="660482"/>
                  <a:pt x="1556151" y="606226"/>
                  <a:pt x="1616217" y="622107"/>
                </a:cubicBezTo>
                <a:cubicBezTo>
                  <a:pt x="1637755" y="624837"/>
                  <a:pt x="1701030" y="614257"/>
                  <a:pt x="1710928" y="600666"/>
                </a:cubicBezTo>
                <a:cubicBezTo>
                  <a:pt x="1723693" y="596072"/>
                  <a:pt x="1739861" y="597834"/>
                  <a:pt x="1743718" y="584327"/>
                </a:cubicBezTo>
                <a:cubicBezTo>
                  <a:pt x="1751098" y="567647"/>
                  <a:pt x="1801421" y="583831"/>
                  <a:pt x="1791651" y="567019"/>
                </a:cubicBezTo>
                <a:cubicBezTo>
                  <a:pt x="1827282" y="577929"/>
                  <a:pt x="1847642" y="542228"/>
                  <a:pt x="1873778" y="530130"/>
                </a:cubicBezTo>
                <a:cubicBezTo>
                  <a:pt x="1902425" y="541995"/>
                  <a:pt x="1929013" y="504913"/>
                  <a:pt x="1988411" y="491599"/>
                </a:cubicBezTo>
                <a:cubicBezTo>
                  <a:pt x="2020077" y="505546"/>
                  <a:pt x="2028363" y="482381"/>
                  <a:pt x="2085507" y="498527"/>
                </a:cubicBezTo>
                <a:cubicBezTo>
                  <a:pt x="2086719" y="495769"/>
                  <a:pt x="2088490" y="493104"/>
                  <a:pt x="2090767" y="490616"/>
                </a:cubicBezTo>
                <a:cubicBezTo>
                  <a:pt x="2103992" y="476161"/>
                  <a:pt x="2131025" y="470659"/>
                  <a:pt x="2151143" y="478332"/>
                </a:cubicBezTo>
                <a:cubicBezTo>
                  <a:pt x="2240088" y="497642"/>
                  <a:pt x="2310118" y="483043"/>
                  <a:pt x="2378710" y="477570"/>
                </a:cubicBezTo>
                <a:cubicBezTo>
                  <a:pt x="2454975" y="467585"/>
                  <a:pt x="2391576" y="437831"/>
                  <a:pt x="2496256" y="452396"/>
                </a:cubicBezTo>
                <a:cubicBezTo>
                  <a:pt x="2501503" y="436899"/>
                  <a:pt x="2513119" y="433980"/>
                  <a:pt x="2535387" y="436645"/>
                </a:cubicBezTo>
                <a:cubicBezTo>
                  <a:pt x="2572084" y="430778"/>
                  <a:pt x="2557124" y="397207"/>
                  <a:pt x="2601109" y="410678"/>
                </a:cubicBezTo>
                <a:cubicBezTo>
                  <a:pt x="2588000" y="393616"/>
                  <a:pt x="2667428" y="390302"/>
                  <a:pt x="2643855" y="374482"/>
                </a:cubicBezTo>
                <a:cubicBezTo>
                  <a:pt x="2648277" y="369169"/>
                  <a:pt x="2652937" y="366761"/>
                  <a:pt x="2657726" y="365841"/>
                </a:cubicBezTo>
                <a:cubicBezTo>
                  <a:pt x="2667303" y="363999"/>
                  <a:pt x="2677395" y="368107"/>
                  <a:pt x="2687125" y="366820"/>
                </a:cubicBezTo>
                <a:lnTo>
                  <a:pt x="2697479" y="361430"/>
                </a:lnTo>
                <a:lnTo>
                  <a:pt x="2701547" y="361545"/>
                </a:lnTo>
                <a:lnTo>
                  <a:pt x="2711054" y="360597"/>
                </a:lnTo>
                <a:lnTo>
                  <a:pt x="2710438" y="366958"/>
                </a:lnTo>
                <a:cubicBezTo>
                  <a:pt x="2708955" y="373111"/>
                  <a:pt x="2708038" y="379788"/>
                  <a:pt x="2722936" y="377633"/>
                </a:cubicBezTo>
                <a:cubicBezTo>
                  <a:pt x="2753511" y="370170"/>
                  <a:pt x="2766475" y="394972"/>
                  <a:pt x="2777227" y="368972"/>
                </a:cubicBezTo>
                <a:lnTo>
                  <a:pt x="2779510" y="361652"/>
                </a:lnTo>
                <a:lnTo>
                  <a:pt x="2786278" y="359869"/>
                </a:lnTo>
                <a:cubicBezTo>
                  <a:pt x="2789994" y="359750"/>
                  <a:pt x="2792255" y="361281"/>
                  <a:pt x="2792101" y="365927"/>
                </a:cubicBezTo>
                <a:cubicBezTo>
                  <a:pt x="2819315" y="344279"/>
                  <a:pt x="2855630" y="370297"/>
                  <a:pt x="2885545" y="372818"/>
                </a:cubicBezTo>
                <a:cubicBezTo>
                  <a:pt x="2905895" y="352581"/>
                  <a:pt x="2948591" y="377825"/>
                  <a:pt x="3009558" y="370573"/>
                </a:cubicBezTo>
                <a:cubicBezTo>
                  <a:pt x="3031640" y="347442"/>
                  <a:pt x="3050695" y="365935"/>
                  <a:pt x="3095010" y="332454"/>
                </a:cubicBezTo>
                <a:cubicBezTo>
                  <a:pt x="3097485" y="334582"/>
                  <a:pt x="3100426" y="336441"/>
                  <a:pt x="3103742" y="337974"/>
                </a:cubicBezTo>
                <a:cubicBezTo>
                  <a:pt x="3123005" y="346878"/>
                  <a:pt x="3150475" y="343067"/>
                  <a:pt x="3165093" y="329459"/>
                </a:cubicBezTo>
                <a:cubicBezTo>
                  <a:pt x="3236951" y="282673"/>
                  <a:pt x="3308286" y="273118"/>
                  <a:pt x="3373785" y="255680"/>
                </a:cubicBezTo>
                <a:cubicBezTo>
                  <a:pt x="3448540" y="239861"/>
                  <a:pt x="3405238" y="287846"/>
                  <a:pt x="3493851" y="240255"/>
                </a:cubicBezTo>
                <a:cubicBezTo>
                  <a:pt x="3506326" y="252723"/>
                  <a:pt x="3518405" y="251593"/>
                  <a:pt x="3537470" y="241867"/>
                </a:cubicBezTo>
                <a:cubicBezTo>
                  <a:pt x="3573967" y="235226"/>
                  <a:pt x="3576893" y="270855"/>
                  <a:pt x="3610489" y="244128"/>
                </a:cubicBezTo>
                <a:cubicBezTo>
                  <a:pt x="3606935" y="264036"/>
                  <a:pt x="3681284" y="241075"/>
                  <a:pt x="3667539" y="263271"/>
                </a:cubicBezTo>
                <a:cubicBezTo>
                  <a:pt x="3694251" y="276940"/>
                  <a:pt x="3701441" y="246803"/>
                  <a:pt x="3727614" y="258245"/>
                </a:cubicBezTo>
                <a:cubicBezTo>
                  <a:pt x="3754952" y="257751"/>
                  <a:pt x="3708960" y="240314"/>
                  <a:pt x="3738369" y="234506"/>
                </a:cubicBezTo>
                <a:cubicBezTo>
                  <a:pt x="3774580" y="230879"/>
                  <a:pt x="3768868" y="196201"/>
                  <a:pt x="3803670" y="236457"/>
                </a:cubicBezTo>
                <a:cubicBezTo>
                  <a:pt x="3839567" y="220301"/>
                  <a:pt x="3850064" y="239151"/>
                  <a:pt x="3903080" y="241890"/>
                </a:cubicBezTo>
                <a:cubicBezTo>
                  <a:pt x="3922859" y="227800"/>
                  <a:pt x="3941005" y="230826"/>
                  <a:pt x="3959588" y="239195"/>
                </a:cubicBezTo>
                <a:cubicBezTo>
                  <a:pt x="4009252" y="229421"/>
                  <a:pt x="4057491" y="239376"/>
                  <a:pt x="4114838" y="238165"/>
                </a:cubicBezTo>
                <a:cubicBezTo>
                  <a:pt x="4173784" y="217210"/>
                  <a:pt x="4209756" y="243378"/>
                  <a:pt x="4271023" y="241959"/>
                </a:cubicBezTo>
                <a:cubicBezTo>
                  <a:pt x="4326191" y="205535"/>
                  <a:pt x="4316856" y="279258"/>
                  <a:pt x="4367397" y="271442"/>
                </a:cubicBezTo>
                <a:cubicBezTo>
                  <a:pt x="4446016" y="235091"/>
                  <a:pt x="4369000" y="295343"/>
                  <a:pt x="4495366" y="271618"/>
                </a:cubicBezTo>
                <a:cubicBezTo>
                  <a:pt x="4501905" y="266287"/>
                  <a:pt x="4518077" y="269240"/>
                  <a:pt x="4517347" y="275639"/>
                </a:cubicBezTo>
                <a:cubicBezTo>
                  <a:pt x="4525170" y="272832"/>
                  <a:pt x="4542809" y="258800"/>
                  <a:pt x="4546116" y="268568"/>
                </a:cubicBezTo>
                <a:cubicBezTo>
                  <a:pt x="4586961" y="265354"/>
                  <a:pt x="4626617" y="255160"/>
                  <a:pt x="4661259" y="238966"/>
                </a:cubicBezTo>
                <a:cubicBezTo>
                  <a:pt x="4741966" y="247639"/>
                  <a:pt x="4693066" y="205693"/>
                  <a:pt x="4750403" y="204364"/>
                </a:cubicBezTo>
                <a:cubicBezTo>
                  <a:pt x="4798501" y="219113"/>
                  <a:pt x="4813319" y="201253"/>
                  <a:pt x="4867614" y="208668"/>
                </a:cubicBezTo>
                <a:cubicBezTo>
                  <a:pt x="4881621" y="174373"/>
                  <a:pt x="4917566" y="206761"/>
                  <a:pt x="4937036" y="195446"/>
                </a:cubicBezTo>
                <a:cubicBezTo>
                  <a:pt x="4974214" y="229763"/>
                  <a:pt x="5013321" y="152474"/>
                  <a:pt x="5047626" y="149604"/>
                </a:cubicBezTo>
                <a:cubicBezTo>
                  <a:pt x="5106046" y="150576"/>
                  <a:pt x="5172786" y="183138"/>
                  <a:pt x="5200247" y="142695"/>
                </a:cubicBezTo>
                <a:cubicBezTo>
                  <a:pt x="5206135" y="157748"/>
                  <a:pt x="5203071" y="179288"/>
                  <a:pt x="5235691" y="173330"/>
                </a:cubicBezTo>
                <a:cubicBezTo>
                  <a:pt x="5249654" y="179935"/>
                  <a:pt x="5254450" y="203448"/>
                  <a:pt x="5280133" y="189342"/>
                </a:cubicBezTo>
                <a:cubicBezTo>
                  <a:pt x="5244836" y="171370"/>
                  <a:pt x="5299493" y="163568"/>
                  <a:pt x="5291963" y="139446"/>
                </a:cubicBezTo>
                <a:cubicBezTo>
                  <a:pt x="5331555" y="120349"/>
                  <a:pt x="5427790" y="132865"/>
                  <a:pt x="5418472" y="89163"/>
                </a:cubicBezTo>
                <a:cubicBezTo>
                  <a:pt x="5428057" y="62053"/>
                  <a:pt x="5484665" y="97616"/>
                  <a:pt x="5482354" y="69470"/>
                </a:cubicBezTo>
                <a:cubicBezTo>
                  <a:pt x="5507119" y="85574"/>
                  <a:pt x="5545363" y="52240"/>
                  <a:pt x="5583280" y="49787"/>
                </a:cubicBezTo>
                <a:cubicBezTo>
                  <a:pt x="5589344" y="36484"/>
                  <a:pt x="5598103" y="36349"/>
                  <a:pt x="5613766" y="41855"/>
                </a:cubicBezTo>
                <a:cubicBezTo>
                  <a:pt x="5636621" y="41086"/>
                  <a:pt x="5660728" y="35034"/>
                  <a:pt x="5684952" y="260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11449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DD5E76F-4351-CFF3-DA5D-69BD91AE779A}"/>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0A0D747-F38B-4A99-9985-62CE8C2476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9">
            <a:extLst>
              <a:ext uri="{FF2B5EF4-FFF2-40B4-BE49-F238E27FC236}">
                <a16:creationId xmlns:a16="http://schemas.microsoft.com/office/drawing/2014/main" id="{3D1BF32B-6CA3-4695-8A0C-1AC789B58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5277870" cy="6858000"/>
          </a:xfrm>
          <a:custGeom>
            <a:avLst/>
            <a:gdLst>
              <a:gd name="connsiteX0" fmla="*/ 643741 w 5434004"/>
              <a:gd name="connsiteY0" fmla="*/ 0 h 6858000"/>
              <a:gd name="connsiteX1" fmla="*/ 5434004 w 5434004"/>
              <a:gd name="connsiteY1" fmla="*/ 0 h 6858000"/>
              <a:gd name="connsiteX2" fmla="*/ 5434004 w 5434004"/>
              <a:gd name="connsiteY2" fmla="*/ 6858000 h 6858000"/>
              <a:gd name="connsiteX3" fmla="*/ 0 w 5434004"/>
              <a:gd name="connsiteY3" fmla="*/ 6858000 h 6858000"/>
              <a:gd name="connsiteX4" fmla="*/ 0 w 5434004"/>
              <a:gd name="connsiteY4" fmla="*/ 6857998 h 6858000"/>
              <a:gd name="connsiteX5" fmla="*/ 1049407 w 5434004"/>
              <a:gd name="connsiteY5" fmla="*/ 6857998 h 6858000"/>
              <a:gd name="connsiteX6" fmla="*/ 1033092 w 5434004"/>
              <a:gd name="connsiteY6" fmla="*/ 6843615 h 6858000"/>
              <a:gd name="connsiteX7" fmla="*/ 1004585 w 5434004"/>
              <a:gd name="connsiteY7" fmla="*/ 6800899 h 6858000"/>
              <a:gd name="connsiteX8" fmla="*/ 984086 w 5434004"/>
              <a:gd name="connsiteY8" fmla="*/ 6765441 h 6858000"/>
              <a:gd name="connsiteX9" fmla="*/ 955964 w 5434004"/>
              <a:gd name="connsiteY9" fmla="*/ 6739541 h 6858000"/>
              <a:gd name="connsiteX10" fmla="*/ 945820 w 5434004"/>
              <a:gd name="connsiteY10" fmla="*/ 6673829 h 6858000"/>
              <a:gd name="connsiteX11" fmla="*/ 921540 w 5434004"/>
              <a:gd name="connsiteY11" fmla="*/ 6620155 h 6858000"/>
              <a:gd name="connsiteX12" fmla="*/ 876436 w 5434004"/>
              <a:gd name="connsiteY12" fmla="*/ 6610437 h 6858000"/>
              <a:gd name="connsiteX13" fmla="*/ 876973 w 5434004"/>
              <a:gd name="connsiteY13" fmla="*/ 6596307 h 6858000"/>
              <a:gd name="connsiteX14" fmla="*/ 893782 w 5434004"/>
              <a:gd name="connsiteY14" fmla="*/ 6536039 h 6858000"/>
              <a:gd name="connsiteX15" fmla="*/ 830281 w 5434004"/>
              <a:gd name="connsiteY15" fmla="*/ 6239239 h 6858000"/>
              <a:gd name="connsiteX16" fmla="*/ 816373 w 5434004"/>
              <a:gd name="connsiteY16" fmla="*/ 6116986 h 6858000"/>
              <a:gd name="connsiteX17" fmla="*/ 788606 w 5434004"/>
              <a:gd name="connsiteY17" fmla="*/ 5895434 h 6858000"/>
              <a:gd name="connsiteX18" fmla="*/ 762315 w 5434004"/>
              <a:gd name="connsiteY18" fmla="*/ 5848019 h 6858000"/>
              <a:gd name="connsiteX19" fmla="*/ 714842 w 5434004"/>
              <a:gd name="connsiteY19" fmla="*/ 5722306 h 6858000"/>
              <a:gd name="connsiteX20" fmla="*/ 679500 w 5434004"/>
              <a:gd name="connsiteY20" fmla="*/ 5528085 h 6858000"/>
              <a:gd name="connsiteX21" fmla="*/ 660956 w 5434004"/>
              <a:gd name="connsiteY21" fmla="*/ 5506768 h 6858000"/>
              <a:gd name="connsiteX22" fmla="*/ 642957 w 5434004"/>
              <a:gd name="connsiteY22" fmla="*/ 5473318 h 6858000"/>
              <a:gd name="connsiteX23" fmla="*/ 602099 w 5434004"/>
              <a:gd name="connsiteY23" fmla="*/ 5418521 h 6858000"/>
              <a:gd name="connsiteX24" fmla="*/ 563009 w 5434004"/>
              <a:gd name="connsiteY24" fmla="*/ 5337536 h 6858000"/>
              <a:gd name="connsiteX25" fmla="*/ 584675 w 5434004"/>
              <a:gd name="connsiteY25" fmla="*/ 5255190 h 6858000"/>
              <a:gd name="connsiteX26" fmla="*/ 564878 w 5434004"/>
              <a:gd name="connsiteY26" fmla="*/ 5208171 h 6858000"/>
              <a:gd name="connsiteX27" fmla="*/ 540145 w 5434004"/>
              <a:gd name="connsiteY27" fmla="*/ 4993731 h 6858000"/>
              <a:gd name="connsiteX28" fmla="*/ 512099 w 5434004"/>
              <a:gd name="connsiteY28" fmla="*/ 4896399 h 6858000"/>
              <a:gd name="connsiteX29" fmla="*/ 482378 w 5434004"/>
              <a:gd name="connsiteY29" fmla="*/ 4838613 h 6858000"/>
              <a:gd name="connsiteX30" fmla="*/ 468676 w 5434004"/>
              <a:gd name="connsiteY30" fmla="*/ 4796522 h 6858000"/>
              <a:gd name="connsiteX31" fmla="*/ 430881 w 5434004"/>
              <a:gd name="connsiteY31" fmla="*/ 4672370 h 6858000"/>
              <a:gd name="connsiteX32" fmla="*/ 415292 w 5434004"/>
              <a:gd name="connsiteY32" fmla="*/ 4634253 h 6858000"/>
              <a:gd name="connsiteX33" fmla="*/ 348919 w 5434004"/>
              <a:gd name="connsiteY33" fmla="*/ 4549232 h 6858000"/>
              <a:gd name="connsiteX34" fmla="*/ 292438 w 5434004"/>
              <a:gd name="connsiteY34" fmla="*/ 4479912 h 6858000"/>
              <a:gd name="connsiteX35" fmla="*/ 283567 w 5434004"/>
              <a:gd name="connsiteY35" fmla="*/ 4376609 h 6858000"/>
              <a:gd name="connsiteX36" fmla="*/ 247018 w 5434004"/>
              <a:gd name="connsiteY36" fmla="*/ 4280257 h 6858000"/>
              <a:gd name="connsiteX37" fmla="*/ 243154 w 5434004"/>
              <a:gd name="connsiteY37" fmla="*/ 4208492 h 6858000"/>
              <a:gd name="connsiteX38" fmla="*/ 267243 w 5434004"/>
              <a:gd name="connsiteY38" fmla="*/ 4120636 h 6858000"/>
              <a:gd name="connsiteX39" fmla="*/ 274676 w 5434004"/>
              <a:gd name="connsiteY39" fmla="*/ 4116556 h 6858000"/>
              <a:gd name="connsiteX40" fmla="*/ 274016 w 5434004"/>
              <a:gd name="connsiteY40" fmla="*/ 4109625 h 6858000"/>
              <a:gd name="connsiteX41" fmla="*/ 266711 w 5434004"/>
              <a:gd name="connsiteY41" fmla="*/ 4105624 h 6858000"/>
              <a:gd name="connsiteX42" fmla="*/ 267360 w 5434004"/>
              <a:gd name="connsiteY42" fmla="*/ 4051441 h 6858000"/>
              <a:gd name="connsiteX43" fmla="*/ 280863 w 5434004"/>
              <a:gd name="connsiteY43" fmla="*/ 3988494 h 6858000"/>
              <a:gd name="connsiteX44" fmla="*/ 254473 w 5434004"/>
              <a:gd name="connsiteY44" fmla="*/ 3926485 h 6858000"/>
              <a:gd name="connsiteX45" fmla="*/ 238942 w 5434004"/>
              <a:gd name="connsiteY45" fmla="*/ 3857057 h 6858000"/>
              <a:gd name="connsiteX46" fmla="*/ 229388 w 5434004"/>
              <a:gd name="connsiteY46" fmla="*/ 3815650 h 6858000"/>
              <a:gd name="connsiteX47" fmla="*/ 224025 w 5434004"/>
              <a:gd name="connsiteY47" fmla="*/ 3696745 h 6858000"/>
              <a:gd name="connsiteX48" fmla="*/ 242028 w 5434004"/>
              <a:gd name="connsiteY48" fmla="*/ 3477814 h 6858000"/>
              <a:gd name="connsiteX49" fmla="*/ 239663 w 5434004"/>
              <a:gd name="connsiteY49" fmla="*/ 3375354 h 6858000"/>
              <a:gd name="connsiteX50" fmla="*/ 242939 w 5434004"/>
              <a:gd name="connsiteY50" fmla="*/ 3235494 h 6858000"/>
              <a:gd name="connsiteX51" fmla="*/ 235466 w 5434004"/>
              <a:gd name="connsiteY51" fmla="*/ 3111896 h 6858000"/>
              <a:gd name="connsiteX52" fmla="*/ 225859 w 5434004"/>
              <a:gd name="connsiteY52" fmla="*/ 3061665 h 6858000"/>
              <a:gd name="connsiteX53" fmla="*/ 214543 w 5434004"/>
              <a:gd name="connsiteY53" fmla="*/ 3026187 h 6858000"/>
              <a:gd name="connsiteX54" fmla="*/ 209002 w 5434004"/>
              <a:gd name="connsiteY54" fmla="*/ 2930097 h 6858000"/>
              <a:gd name="connsiteX55" fmla="*/ 209539 w 5434004"/>
              <a:gd name="connsiteY55" fmla="*/ 2768399 h 6858000"/>
              <a:gd name="connsiteX56" fmla="*/ 207490 w 5434004"/>
              <a:gd name="connsiteY56" fmla="*/ 2734615 h 6858000"/>
              <a:gd name="connsiteX57" fmla="*/ 197130 w 5434004"/>
              <a:gd name="connsiteY57" fmla="*/ 2708116 h 6858000"/>
              <a:gd name="connsiteX58" fmla="*/ 187231 w 5434004"/>
              <a:gd name="connsiteY58" fmla="*/ 2704185 h 6858000"/>
              <a:gd name="connsiteX59" fmla="*/ 184723 w 5434004"/>
              <a:gd name="connsiteY59" fmla="*/ 2686011 h 6858000"/>
              <a:gd name="connsiteX60" fmla="*/ 169929 w 5434004"/>
              <a:gd name="connsiteY60" fmla="*/ 2656504 h 6858000"/>
              <a:gd name="connsiteX61" fmla="*/ 188242 w 5434004"/>
              <a:gd name="connsiteY61" fmla="*/ 2589493 h 6858000"/>
              <a:gd name="connsiteX62" fmla="*/ 189125 w 5434004"/>
              <a:gd name="connsiteY62" fmla="*/ 2457617 h 6858000"/>
              <a:gd name="connsiteX63" fmla="*/ 195205 w 5434004"/>
              <a:gd name="connsiteY63" fmla="*/ 2210817 h 6858000"/>
              <a:gd name="connsiteX64" fmla="*/ 175797 w 5434004"/>
              <a:gd name="connsiteY64" fmla="*/ 1901521 h 6858000"/>
              <a:gd name="connsiteX65" fmla="*/ 156134 w 5434004"/>
              <a:gd name="connsiteY65" fmla="*/ 1700722 h 6858000"/>
              <a:gd name="connsiteX66" fmla="*/ 174157 w 5434004"/>
              <a:gd name="connsiteY66" fmla="*/ 1661610 h 6858000"/>
              <a:gd name="connsiteX67" fmla="*/ 180802 w 5434004"/>
              <a:gd name="connsiteY67" fmla="*/ 1640073 h 6858000"/>
              <a:gd name="connsiteX68" fmla="*/ 179221 w 5434004"/>
              <a:gd name="connsiteY68" fmla="*/ 1637398 h 6858000"/>
              <a:gd name="connsiteX69" fmla="*/ 179826 w 5434004"/>
              <a:gd name="connsiteY69" fmla="*/ 1612248 h 6858000"/>
              <a:gd name="connsiteX70" fmla="*/ 198048 w 5434004"/>
              <a:gd name="connsiteY70" fmla="*/ 1498097 h 6858000"/>
              <a:gd name="connsiteX71" fmla="*/ 196329 w 5434004"/>
              <a:gd name="connsiteY71" fmla="*/ 1497364 h 6858000"/>
              <a:gd name="connsiteX72" fmla="*/ 193204 w 5434004"/>
              <a:gd name="connsiteY72" fmla="*/ 1490042 h 6858000"/>
              <a:gd name="connsiteX73" fmla="*/ 211154 w 5434004"/>
              <a:gd name="connsiteY73" fmla="*/ 1451416 h 6858000"/>
              <a:gd name="connsiteX74" fmla="*/ 247750 w 5434004"/>
              <a:gd name="connsiteY74" fmla="*/ 1281781 h 6858000"/>
              <a:gd name="connsiteX75" fmla="*/ 323114 w 5434004"/>
              <a:gd name="connsiteY75" fmla="*/ 1074754 h 6858000"/>
              <a:gd name="connsiteX76" fmla="*/ 357209 w 5434004"/>
              <a:gd name="connsiteY76" fmla="*/ 1019094 h 6858000"/>
              <a:gd name="connsiteX77" fmla="*/ 393176 w 5434004"/>
              <a:gd name="connsiteY77" fmla="*/ 938921 h 6858000"/>
              <a:gd name="connsiteX78" fmla="*/ 451503 w 5434004"/>
              <a:gd name="connsiteY78" fmla="*/ 815814 h 6858000"/>
              <a:gd name="connsiteX79" fmla="*/ 567587 w 5434004"/>
              <a:gd name="connsiteY79" fmla="*/ 584070 h 6858000"/>
              <a:gd name="connsiteX80" fmla="*/ 592609 w 5434004"/>
              <a:gd name="connsiteY80" fmla="*/ 461805 h 6858000"/>
              <a:gd name="connsiteX81" fmla="*/ 624563 w 5434004"/>
              <a:gd name="connsiteY81" fmla="*/ 360945 h 6858000"/>
              <a:gd name="connsiteX82" fmla="*/ 627056 w 5434004"/>
              <a:gd name="connsiteY82" fmla="*/ 226335 h 6858000"/>
              <a:gd name="connsiteX83" fmla="*/ 655851 w 5434004"/>
              <a:gd name="connsiteY83" fmla="*/ 51690 h 6858000"/>
              <a:gd name="connsiteX84" fmla="*/ 653984 w 5434004"/>
              <a:gd name="connsiteY84" fmla="*/ 22133 h 6858000"/>
              <a:gd name="connsiteX85" fmla="*/ 643279 w 5434004"/>
              <a:gd name="connsiteY85" fmla="*/ 1037 h 6858000"/>
              <a:gd name="connsiteX0" fmla="*/ 643741 w 5434004"/>
              <a:gd name="connsiteY0" fmla="*/ 0 h 6858000"/>
              <a:gd name="connsiteX1" fmla="*/ 5434004 w 5434004"/>
              <a:gd name="connsiteY1" fmla="*/ 0 h 6858000"/>
              <a:gd name="connsiteX2" fmla="*/ 5434004 w 5434004"/>
              <a:gd name="connsiteY2" fmla="*/ 6858000 h 6858000"/>
              <a:gd name="connsiteX3" fmla="*/ 0 w 5434004"/>
              <a:gd name="connsiteY3" fmla="*/ 6858000 h 6858000"/>
              <a:gd name="connsiteX4" fmla="*/ 1049407 w 5434004"/>
              <a:gd name="connsiteY4" fmla="*/ 6857998 h 6858000"/>
              <a:gd name="connsiteX5" fmla="*/ 1033092 w 5434004"/>
              <a:gd name="connsiteY5" fmla="*/ 6843615 h 6858000"/>
              <a:gd name="connsiteX6" fmla="*/ 1004585 w 5434004"/>
              <a:gd name="connsiteY6" fmla="*/ 6800899 h 6858000"/>
              <a:gd name="connsiteX7" fmla="*/ 984086 w 5434004"/>
              <a:gd name="connsiteY7" fmla="*/ 6765441 h 6858000"/>
              <a:gd name="connsiteX8" fmla="*/ 955964 w 5434004"/>
              <a:gd name="connsiteY8" fmla="*/ 6739541 h 6858000"/>
              <a:gd name="connsiteX9" fmla="*/ 945820 w 5434004"/>
              <a:gd name="connsiteY9" fmla="*/ 6673829 h 6858000"/>
              <a:gd name="connsiteX10" fmla="*/ 921540 w 5434004"/>
              <a:gd name="connsiteY10" fmla="*/ 6620155 h 6858000"/>
              <a:gd name="connsiteX11" fmla="*/ 876436 w 5434004"/>
              <a:gd name="connsiteY11" fmla="*/ 6610437 h 6858000"/>
              <a:gd name="connsiteX12" fmla="*/ 876973 w 5434004"/>
              <a:gd name="connsiteY12" fmla="*/ 6596307 h 6858000"/>
              <a:gd name="connsiteX13" fmla="*/ 893782 w 5434004"/>
              <a:gd name="connsiteY13" fmla="*/ 6536039 h 6858000"/>
              <a:gd name="connsiteX14" fmla="*/ 830281 w 5434004"/>
              <a:gd name="connsiteY14" fmla="*/ 6239239 h 6858000"/>
              <a:gd name="connsiteX15" fmla="*/ 816373 w 5434004"/>
              <a:gd name="connsiteY15" fmla="*/ 6116986 h 6858000"/>
              <a:gd name="connsiteX16" fmla="*/ 788606 w 5434004"/>
              <a:gd name="connsiteY16" fmla="*/ 5895434 h 6858000"/>
              <a:gd name="connsiteX17" fmla="*/ 762315 w 5434004"/>
              <a:gd name="connsiteY17" fmla="*/ 5848019 h 6858000"/>
              <a:gd name="connsiteX18" fmla="*/ 714842 w 5434004"/>
              <a:gd name="connsiteY18" fmla="*/ 5722306 h 6858000"/>
              <a:gd name="connsiteX19" fmla="*/ 679500 w 5434004"/>
              <a:gd name="connsiteY19" fmla="*/ 5528085 h 6858000"/>
              <a:gd name="connsiteX20" fmla="*/ 660956 w 5434004"/>
              <a:gd name="connsiteY20" fmla="*/ 5506768 h 6858000"/>
              <a:gd name="connsiteX21" fmla="*/ 642957 w 5434004"/>
              <a:gd name="connsiteY21" fmla="*/ 5473318 h 6858000"/>
              <a:gd name="connsiteX22" fmla="*/ 602099 w 5434004"/>
              <a:gd name="connsiteY22" fmla="*/ 5418521 h 6858000"/>
              <a:gd name="connsiteX23" fmla="*/ 563009 w 5434004"/>
              <a:gd name="connsiteY23" fmla="*/ 5337536 h 6858000"/>
              <a:gd name="connsiteX24" fmla="*/ 584675 w 5434004"/>
              <a:gd name="connsiteY24" fmla="*/ 5255190 h 6858000"/>
              <a:gd name="connsiteX25" fmla="*/ 564878 w 5434004"/>
              <a:gd name="connsiteY25" fmla="*/ 5208171 h 6858000"/>
              <a:gd name="connsiteX26" fmla="*/ 540145 w 5434004"/>
              <a:gd name="connsiteY26" fmla="*/ 4993731 h 6858000"/>
              <a:gd name="connsiteX27" fmla="*/ 512099 w 5434004"/>
              <a:gd name="connsiteY27" fmla="*/ 4896399 h 6858000"/>
              <a:gd name="connsiteX28" fmla="*/ 482378 w 5434004"/>
              <a:gd name="connsiteY28" fmla="*/ 4838613 h 6858000"/>
              <a:gd name="connsiteX29" fmla="*/ 468676 w 5434004"/>
              <a:gd name="connsiteY29" fmla="*/ 4796522 h 6858000"/>
              <a:gd name="connsiteX30" fmla="*/ 430881 w 5434004"/>
              <a:gd name="connsiteY30" fmla="*/ 4672370 h 6858000"/>
              <a:gd name="connsiteX31" fmla="*/ 415292 w 5434004"/>
              <a:gd name="connsiteY31" fmla="*/ 4634253 h 6858000"/>
              <a:gd name="connsiteX32" fmla="*/ 348919 w 5434004"/>
              <a:gd name="connsiteY32" fmla="*/ 4549232 h 6858000"/>
              <a:gd name="connsiteX33" fmla="*/ 292438 w 5434004"/>
              <a:gd name="connsiteY33" fmla="*/ 4479912 h 6858000"/>
              <a:gd name="connsiteX34" fmla="*/ 283567 w 5434004"/>
              <a:gd name="connsiteY34" fmla="*/ 4376609 h 6858000"/>
              <a:gd name="connsiteX35" fmla="*/ 247018 w 5434004"/>
              <a:gd name="connsiteY35" fmla="*/ 4280257 h 6858000"/>
              <a:gd name="connsiteX36" fmla="*/ 243154 w 5434004"/>
              <a:gd name="connsiteY36" fmla="*/ 4208492 h 6858000"/>
              <a:gd name="connsiteX37" fmla="*/ 267243 w 5434004"/>
              <a:gd name="connsiteY37" fmla="*/ 4120636 h 6858000"/>
              <a:gd name="connsiteX38" fmla="*/ 274676 w 5434004"/>
              <a:gd name="connsiteY38" fmla="*/ 4116556 h 6858000"/>
              <a:gd name="connsiteX39" fmla="*/ 274016 w 5434004"/>
              <a:gd name="connsiteY39" fmla="*/ 4109625 h 6858000"/>
              <a:gd name="connsiteX40" fmla="*/ 266711 w 5434004"/>
              <a:gd name="connsiteY40" fmla="*/ 4105624 h 6858000"/>
              <a:gd name="connsiteX41" fmla="*/ 267360 w 5434004"/>
              <a:gd name="connsiteY41" fmla="*/ 4051441 h 6858000"/>
              <a:gd name="connsiteX42" fmla="*/ 280863 w 5434004"/>
              <a:gd name="connsiteY42" fmla="*/ 3988494 h 6858000"/>
              <a:gd name="connsiteX43" fmla="*/ 254473 w 5434004"/>
              <a:gd name="connsiteY43" fmla="*/ 3926485 h 6858000"/>
              <a:gd name="connsiteX44" fmla="*/ 238942 w 5434004"/>
              <a:gd name="connsiteY44" fmla="*/ 3857057 h 6858000"/>
              <a:gd name="connsiteX45" fmla="*/ 229388 w 5434004"/>
              <a:gd name="connsiteY45" fmla="*/ 3815650 h 6858000"/>
              <a:gd name="connsiteX46" fmla="*/ 224025 w 5434004"/>
              <a:gd name="connsiteY46" fmla="*/ 3696745 h 6858000"/>
              <a:gd name="connsiteX47" fmla="*/ 242028 w 5434004"/>
              <a:gd name="connsiteY47" fmla="*/ 3477814 h 6858000"/>
              <a:gd name="connsiteX48" fmla="*/ 239663 w 5434004"/>
              <a:gd name="connsiteY48" fmla="*/ 3375354 h 6858000"/>
              <a:gd name="connsiteX49" fmla="*/ 242939 w 5434004"/>
              <a:gd name="connsiteY49" fmla="*/ 3235494 h 6858000"/>
              <a:gd name="connsiteX50" fmla="*/ 235466 w 5434004"/>
              <a:gd name="connsiteY50" fmla="*/ 3111896 h 6858000"/>
              <a:gd name="connsiteX51" fmla="*/ 225859 w 5434004"/>
              <a:gd name="connsiteY51" fmla="*/ 3061665 h 6858000"/>
              <a:gd name="connsiteX52" fmla="*/ 214543 w 5434004"/>
              <a:gd name="connsiteY52" fmla="*/ 3026187 h 6858000"/>
              <a:gd name="connsiteX53" fmla="*/ 209002 w 5434004"/>
              <a:gd name="connsiteY53" fmla="*/ 2930097 h 6858000"/>
              <a:gd name="connsiteX54" fmla="*/ 209539 w 5434004"/>
              <a:gd name="connsiteY54" fmla="*/ 2768399 h 6858000"/>
              <a:gd name="connsiteX55" fmla="*/ 207490 w 5434004"/>
              <a:gd name="connsiteY55" fmla="*/ 2734615 h 6858000"/>
              <a:gd name="connsiteX56" fmla="*/ 197130 w 5434004"/>
              <a:gd name="connsiteY56" fmla="*/ 2708116 h 6858000"/>
              <a:gd name="connsiteX57" fmla="*/ 187231 w 5434004"/>
              <a:gd name="connsiteY57" fmla="*/ 2704185 h 6858000"/>
              <a:gd name="connsiteX58" fmla="*/ 184723 w 5434004"/>
              <a:gd name="connsiteY58" fmla="*/ 2686011 h 6858000"/>
              <a:gd name="connsiteX59" fmla="*/ 169929 w 5434004"/>
              <a:gd name="connsiteY59" fmla="*/ 2656504 h 6858000"/>
              <a:gd name="connsiteX60" fmla="*/ 188242 w 5434004"/>
              <a:gd name="connsiteY60" fmla="*/ 2589493 h 6858000"/>
              <a:gd name="connsiteX61" fmla="*/ 189125 w 5434004"/>
              <a:gd name="connsiteY61" fmla="*/ 2457617 h 6858000"/>
              <a:gd name="connsiteX62" fmla="*/ 195205 w 5434004"/>
              <a:gd name="connsiteY62" fmla="*/ 2210817 h 6858000"/>
              <a:gd name="connsiteX63" fmla="*/ 175797 w 5434004"/>
              <a:gd name="connsiteY63" fmla="*/ 1901521 h 6858000"/>
              <a:gd name="connsiteX64" fmla="*/ 156134 w 5434004"/>
              <a:gd name="connsiteY64" fmla="*/ 1700722 h 6858000"/>
              <a:gd name="connsiteX65" fmla="*/ 174157 w 5434004"/>
              <a:gd name="connsiteY65" fmla="*/ 1661610 h 6858000"/>
              <a:gd name="connsiteX66" fmla="*/ 180802 w 5434004"/>
              <a:gd name="connsiteY66" fmla="*/ 1640073 h 6858000"/>
              <a:gd name="connsiteX67" fmla="*/ 179221 w 5434004"/>
              <a:gd name="connsiteY67" fmla="*/ 1637398 h 6858000"/>
              <a:gd name="connsiteX68" fmla="*/ 179826 w 5434004"/>
              <a:gd name="connsiteY68" fmla="*/ 1612248 h 6858000"/>
              <a:gd name="connsiteX69" fmla="*/ 198048 w 5434004"/>
              <a:gd name="connsiteY69" fmla="*/ 1498097 h 6858000"/>
              <a:gd name="connsiteX70" fmla="*/ 196329 w 5434004"/>
              <a:gd name="connsiteY70" fmla="*/ 1497364 h 6858000"/>
              <a:gd name="connsiteX71" fmla="*/ 193204 w 5434004"/>
              <a:gd name="connsiteY71" fmla="*/ 1490042 h 6858000"/>
              <a:gd name="connsiteX72" fmla="*/ 211154 w 5434004"/>
              <a:gd name="connsiteY72" fmla="*/ 1451416 h 6858000"/>
              <a:gd name="connsiteX73" fmla="*/ 247750 w 5434004"/>
              <a:gd name="connsiteY73" fmla="*/ 1281781 h 6858000"/>
              <a:gd name="connsiteX74" fmla="*/ 323114 w 5434004"/>
              <a:gd name="connsiteY74" fmla="*/ 1074754 h 6858000"/>
              <a:gd name="connsiteX75" fmla="*/ 357209 w 5434004"/>
              <a:gd name="connsiteY75" fmla="*/ 1019094 h 6858000"/>
              <a:gd name="connsiteX76" fmla="*/ 393176 w 5434004"/>
              <a:gd name="connsiteY76" fmla="*/ 938921 h 6858000"/>
              <a:gd name="connsiteX77" fmla="*/ 451503 w 5434004"/>
              <a:gd name="connsiteY77" fmla="*/ 815814 h 6858000"/>
              <a:gd name="connsiteX78" fmla="*/ 567587 w 5434004"/>
              <a:gd name="connsiteY78" fmla="*/ 584070 h 6858000"/>
              <a:gd name="connsiteX79" fmla="*/ 592609 w 5434004"/>
              <a:gd name="connsiteY79" fmla="*/ 461805 h 6858000"/>
              <a:gd name="connsiteX80" fmla="*/ 624563 w 5434004"/>
              <a:gd name="connsiteY80" fmla="*/ 360945 h 6858000"/>
              <a:gd name="connsiteX81" fmla="*/ 627056 w 5434004"/>
              <a:gd name="connsiteY81" fmla="*/ 226335 h 6858000"/>
              <a:gd name="connsiteX82" fmla="*/ 655851 w 5434004"/>
              <a:gd name="connsiteY82" fmla="*/ 51690 h 6858000"/>
              <a:gd name="connsiteX83" fmla="*/ 653984 w 5434004"/>
              <a:gd name="connsiteY83" fmla="*/ 22133 h 6858000"/>
              <a:gd name="connsiteX84" fmla="*/ 643279 w 5434004"/>
              <a:gd name="connsiteY84" fmla="*/ 1037 h 6858000"/>
              <a:gd name="connsiteX85" fmla="*/ 643741 w 5434004"/>
              <a:gd name="connsiteY85" fmla="*/ 0 h 6858000"/>
              <a:gd name="connsiteX0" fmla="*/ 487607 w 5277870"/>
              <a:gd name="connsiteY0" fmla="*/ 0 h 6858000"/>
              <a:gd name="connsiteX1" fmla="*/ 5277870 w 5277870"/>
              <a:gd name="connsiteY1" fmla="*/ 0 h 6858000"/>
              <a:gd name="connsiteX2" fmla="*/ 5277870 w 5277870"/>
              <a:gd name="connsiteY2" fmla="*/ 6858000 h 6858000"/>
              <a:gd name="connsiteX3" fmla="*/ 893273 w 5277870"/>
              <a:gd name="connsiteY3" fmla="*/ 6857998 h 6858000"/>
              <a:gd name="connsiteX4" fmla="*/ 876958 w 5277870"/>
              <a:gd name="connsiteY4" fmla="*/ 6843615 h 6858000"/>
              <a:gd name="connsiteX5" fmla="*/ 848451 w 5277870"/>
              <a:gd name="connsiteY5" fmla="*/ 6800899 h 6858000"/>
              <a:gd name="connsiteX6" fmla="*/ 827952 w 5277870"/>
              <a:gd name="connsiteY6" fmla="*/ 6765441 h 6858000"/>
              <a:gd name="connsiteX7" fmla="*/ 799830 w 5277870"/>
              <a:gd name="connsiteY7" fmla="*/ 6739541 h 6858000"/>
              <a:gd name="connsiteX8" fmla="*/ 789686 w 5277870"/>
              <a:gd name="connsiteY8" fmla="*/ 6673829 h 6858000"/>
              <a:gd name="connsiteX9" fmla="*/ 765406 w 5277870"/>
              <a:gd name="connsiteY9" fmla="*/ 6620155 h 6858000"/>
              <a:gd name="connsiteX10" fmla="*/ 720302 w 5277870"/>
              <a:gd name="connsiteY10" fmla="*/ 6610437 h 6858000"/>
              <a:gd name="connsiteX11" fmla="*/ 720839 w 5277870"/>
              <a:gd name="connsiteY11" fmla="*/ 6596307 h 6858000"/>
              <a:gd name="connsiteX12" fmla="*/ 737648 w 5277870"/>
              <a:gd name="connsiteY12" fmla="*/ 6536039 h 6858000"/>
              <a:gd name="connsiteX13" fmla="*/ 674147 w 5277870"/>
              <a:gd name="connsiteY13" fmla="*/ 6239239 h 6858000"/>
              <a:gd name="connsiteX14" fmla="*/ 660239 w 5277870"/>
              <a:gd name="connsiteY14" fmla="*/ 6116986 h 6858000"/>
              <a:gd name="connsiteX15" fmla="*/ 632472 w 5277870"/>
              <a:gd name="connsiteY15" fmla="*/ 5895434 h 6858000"/>
              <a:gd name="connsiteX16" fmla="*/ 606181 w 5277870"/>
              <a:gd name="connsiteY16" fmla="*/ 5848019 h 6858000"/>
              <a:gd name="connsiteX17" fmla="*/ 558708 w 5277870"/>
              <a:gd name="connsiteY17" fmla="*/ 5722306 h 6858000"/>
              <a:gd name="connsiteX18" fmla="*/ 523366 w 5277870"/>
              <a:gd name="connsiteY18" fmla="*/ 5528085 h 6858000"/>
              <a:gd name="connsiteX19" fmla="*/ 504822 w 5277870"/>
              <a:gd name="connsiteY19" fmla="*/ 5506768 h 6858000"/>
              <a:gd name="connsiteX20" fmla="*/ 486823 w 5277870"/>
              <a:gd name="connsiteY20" fmla="*/ 5473318 h 6858000"/>
              <a:gd name="connsiteX21" fmla="*/ 445965 w 5277870"/>
              <a:gd name="connsiteY21" fmla="*/ 5418521 h 6858000"/>
              <a:gd name="connsiteX22" fmla="*/ 406875 w 5277870"/>
              <a:gd name="connsiteY22" fmla="*/ 5337536 h 6858000"/>
              <a:gd name="connsiteX23" fmla="*/ 428541 w 5277870"/>
              <a:gd name="connsiteY23" fmla="*/ 5255190 h 6858000"/>
              <a:gd name="connsiteX24" fmla="*/ 408744 w 5277870"/>
              <a:gd name="connsiteY24" fmla="*/ 5208171 h 6858000"/>
              <a:gd name="connsiteX25" fmla="*/ 384011 w 5277870"/>
              <a:gd name="connsiteY25" fmla="*/ 4993731 h 6858000"/>
              <a:gd name="connsiteX26" fmla="*/ 355965 w 5277870"/>
              <a:gd name="connsiteY26" fmla="*/ 4896399 h 6858000"/>
              <a:gd name="connsiteX27" fmla="*/ 326244 w 5277870"/>
              <a:gd name="connsiteY27" fmla="*/ 4838613 h 6858000"/>
              <a:gd name="connsiteX28" fmla="*/ 312542 w 5277870"/>
              <a:gd name="connsiteY28" fmla="*/ 4796522 h 6858000"/>
              <a:gd name="connsiteX29" fmla="*/ 274747 w 5277870"/>
              <a:gd name="connsiteY29" fmla="*/ 4672370 h 6858000"/>
              <a:gd name="connsiteX30" fmla="*/ 259158 w 5277870"/>
              <a:gd name="connsiteY30" fmla="*/ 4634253 h 6858000"/>
              <a:gd name="connsiteX31" fmla="*/ 192785 w 5277870"/>
              <a:gd name="connsiteY31" fmla="*/ 4549232 h 6858000"/>
              <a:gd name="connsiteX32" fmla="*/ 136304 w 5277870"/>
              <a:gd name="connsiteY32" fmla="*/ 4479912 h 6858000"/>
              <a:gd name="connsiteX33" fmla="*/ 127433 w 5277870"/>
              <a:gd name="connsiteY33" fmla="*/ 4376609 h 6858000"/>
              <a:gd name="connsiteX34" fmla="*/ 90884 w 5277870"/>
              <a:gd name="connsiteY34" fmla="*/ 4280257 h 6858000"/>
              <a:gd name="connsiteX35" fmla="*/ 87020 w 5277870"/>
              <a:gd name="connsiteY35" fmla="*/ 4208492 h 6858000"/>
              <a:gd name="connsiteX36" fmla="*/ 111109 w 5277870"/>
              <a:gd name="connsiteY36" fmla="*/ 4120636 h 6858000"/>
              <a:gd name="connsiteX37" fmla="*/ 118542 w 5277870"/>
              <a:gd name="connsiteY37" fmla="*/ 4116556 h 6858000"/>
              <a:gd name="connsiteX38" fmla="*/ 117882 w 5277870"/>
              <a:gd name="connsiteY38" fmla="*/ 4109625 h 6858000"/>
              <a:gd name="connsiteX39" fmla="*/ 110577 w 5277870"/>
              <a:gd name="connsiteY39" fmla="*/ 4105624 h 6858000"/>
              <a:gd name="connsiteX40" fmla="*/ 111226 w 5277870"/>
              <a:gd name="connsiteY40" fmla="*/ 4051441 h 6858000"/>
              <a:gd name="connsiteX41" fmla="*/ 124729 w 5277870"/>
              <a:gd name="connsiteY41" fmla="*/ 3988494 h 6858000"/>
              <a:gd name="connsiteX42" fmla="*/ 98339 w 5277870"/>
              <a:gd name="connsiteY42" fmla="*/ 3926485 h 6858000"/>
              <a:gd name="connsiteX43" fmla="*/ 82808 w 5277870"/>
              <a:gd name="connsiteY43" fmla="*/ 3857057 h 6858000"/>
              <a:gd name="connsiteX44" fmla="*/ 73254 w 5277870"/>
              <a:gd name="connsiteY44" fmla="*/ 3815650 h 6858000"/>
              <a:gd name="connsiteX45" fmla="*/ 67891 w 5277870"/>
              <a:gd name="connsiteY45" fmla="*/ 3696745 h 6858000"/>
              <a:gd name="connsiteX46" fmla="*/ 85894 w 5277870"/>
              <a:gd name="connsiteY46" fmla="*/ 3477814 h 6858000"/>
              <a:gd name="connsiteX47" fmla="*/ 83529 w 5277870"/>
              <a:gd name="connsiteY47" fmla="*/ 3375354 h 6858000"/>
              <a:gd name="connsiteX48" fmla="*/ 86805 w 5277870"/>
              <a:gd name="connsiteY48" fmla="*/ 3235494 h 6858000"/>
              <a:gd name="connsiteX49" fmla="*/ 79332 w 5277870"/>
              <a:gd name="connsiteY49" fmla="*/ 3111896 h 6858000"/>
              <a:gd name="connsiteX50" fmla="*/ 69725 w 5277870"/>
              <a:gd name="connsiteY50" fmla="*/ 3061665 h 6858000"/>
              <a:gd name="connsiteX51" fmla="*/ 58409 w 5277870"/>
              <a:gd name="connsiteY51" fmla="*/ 3026187 h 6858000"/>
              <a:gd name="connsiteX52" fmla="*/ 52868 w 5277870"/>
              <a:gd name="connsiteY52" fmla="*/ 2930097 h 6858000"/>
              <a:gd name="connsiteX53" fmla="*/ 53405 w 5277870"/>
              <a:gd name="connsiteY53" fmla="*/ 2768399 h 6858000"/>
              <a:gd name="connsiteX54" fmla="*/ 51356 w 5277870"/>
              <a:gd name="connsiteY54" fmla="*/ 2734615 h 6858000"/>
              <a:gd name="connsiteX55" fmla="*/ 40996 w 5277870"/>
              <a:gd name="connsiteY55" fmla="*/ 2708116 h 6858000"/>
              <a:gd name="connsiteX56" fmla="*/ 31097 w 5277870"/>
              <a:gd name="connsiteY56" fmla="*/ 2704185 h 6858000"/>
              <a:gd name="connsiteX57" fmla="*/ 28589 w 5277870"/>
              <a:gd name="connsiteY57" fmla="*/ 2686011 h 6858000"/>
              <a:gd name="connsiteX58" fmla="*/ 13795 w 5277870"/>
              <a:gd name="connsiteY58" fmla="*/ 2656504 h 6858000"/>
              <a:gd name="connsiteX59" fmla="*/ 32108 w 5277870"/>
              <a:gd name="connsiteY59" fmla="*/ 2589493 h 6858000"/>
              <a:gd name="connsiteX60" fmla="*/ 32991 w 5277870"/>
              <a:gd name="connsiteY60" fmla="*/ 2457617 h 6858000"/>
              <a:gd name="connsiteX61" fmla="*/ 39071 w 5277870"/>
              <a:gd name="connsiteY61" fmla="*/ 2210817 h 6858000"/>
              <a:gd name="connsiteX62" fmla="*/ 19663 w 5277870"/>
              <a:gd name="connsiteY62" fmla="*/ 1901521 h 6858000"/>
              <a:gd name="connsiteX63" fmla="*/ 0 w 5277870"/>
              <a:gd name="connsiteY63" fmla="*/ 1700722 h 6858000"/>
              <a:gd name="connsiteX64" fmla="*/ 18023 w 5277870"/>
              <a:gd name="connsiteY64" fmla="*/ 1661610 h 6858000"/>
              <a:gd name="connsiteX65" fmla="*/ 24668 w 5277870"/>
              <a:gd name="connsiteY65" fmla="*/ 1640073 h 6858000"/>
              <a:gd name="connsiteX66" fmla="*/ 23087 w 5277870"/>
              <a:gd name="connsiteY66" fmla="*/ 1637398 h 6858000"/>
              <a:gd name="connsiteX67" fmla="*/ 23692 w 5277870"/>
              <a:gd name="connsiteY67" fmla="*/ 1612248 h 6858000"/>
              <a:gd name="connsiteX68" fmla="*/ 41914 w 5277870"/>
              <a:gd name="connsiteY68" fmla="*/ 1498097 h 6858000"/>
              <a:gd name="connsiteX69" fmla="*/ 40195 w 5277870"/>
              <a:gd name="connsiteY69" fmla="*/ 1497364 h 6858000"/>
              <a:gd name="connsiteX70" fmla="*/ 37070 w 5277870"/>
              <a:gd name="connsiteY70" fmla="*/ 1490042 h 6858000"/>
              <a:gd name="connsiteX71" fmla="*/ 55020 w 5277870"/>
              <a:gd name="connsiteY71" fmla="*/ 1451416 h 6858000"/>
              <a:gd name="connsiteX72" fmla="*/ 91616 w 5277870"/>
              <a:gd name="connsiteY72" fmla="*/ 1281781 h 6858000"/>
              <a:gd name="connsiteX73" fmla="*/ 166980 w 5277870"/>
              <a:gd name="connsiteY73" fmla="*/ 1074754 h 6858000"/>
              <a:gd name="connsiteX74" fmla="*/ 201075 w 5277870"/>
              <a:gd name="connsiteY74" fmla="*/ 1019094 h 6858000"/>
              <a:gd name="connsiteX75" fmla="*/ 237042 w 5277870"/>
              <a:gd name="connsiteY75" fmla="*/ 938921 h 6858000"/>
              <a:gd name="connsiteX76" fmla="*/ 295369 w 5277870"/>
              <a:gd name="connsiteY76" fmla="*/ 815814 h 6858000"/>
              <a:gd name="connsiteX77" fmla="*/ 411453 w 5277870"/>
              <a:gd name="connsiteY77" fmla="*/ 584070 h 6858000"/>
              <a:gd name="connsiteX78" fmla="*/ 436475 w 5277870"/>
              <a:gd name="connsiteY78" fmla="*/ 461805 h 6858000"/>
              <a:gd name="connsiteX79" fmla="*/ 468429 w 5277870"/>
              <a:gd name="connsiteY79" fmla="*/ 360945 h 6858000"/>
              <a:gd name="connsiteX80" fmla="*/ 470922 w 5277870"/>
              <a:gd name="connsiteY80" fmla="*/ 226335 h 6858000"/>
              <a:gd name="connsiteX81" fmla="*/ 499717 w 5277870"/>
              <a:gd name="connsiteY81" fmla="*/ 51690 h 6858000"/>
              <a:gd name="connsiteX82" fmla="*/ 497850 w 5277870"/>
              <a:gd name="connsiteY82" fmla="*/ 22133 h 6858000"/>
              <a:gd name="connsiteX83" fmla="*/ 487145 w 5277870"/>
              <a:gd name="connsiteY83" fmla="*/ 1037 h 6858000"/>
              <a:gd name="connsiteX84" fmla="*/ 487607 w 5277870"/>
              <a:gd name="connsiteY84"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277870" h="6858000">
                <a:moveTo>
                  <a:pt x="487607" y="0"/>
                </a:moveTo>
                <a:lnTo>
                  <a:pt x="5277870" y="0"/>
                </a:lnTo>
                <a:lnTo>
                  <a:pt x="5277870" y="6858000"/>
                </a:lnTo>
                <a:lnTo>
                  <a:pt x="893273" y="6857998"/>
                </a:lnTo>
                <a:lnTo>
                  <a:pt x="876958" y="6843615"/>
                </a:lnTo>
                <a:lnTo>
                  <a:pt x="848451" y="6800899"/>
                </a:lnTo>
                <a:lnTo>
                  <a:pt x="827952" y="6765441"/>
                </a:lnTo>
                <a:cubicBezTo>
                  <a:pt x="827507" y="6750832"/>
                  <a:pt x="798355" y="6753978"/>
                  <a:pt x="799830" y="6739541"/>
                </a:cubicBezTo>
                <a:cubicBezTo>
                  <a:pt x="786503" y="6723280"/>
                  <a:pt x="803673" y="6682742"/>
                  <a:pt x="789686" y="6673829"/>
                </a:cubicBezTo>
                <a:cubicBezTo>
                  <a:pt x="776006" y="6657903"/>
                  <a:pt x="778015" y="6625745"/>
                  <a:pt x="765406" y="6620155"/>
                </a:cubicBezTo>
                <a:lnTo>
                  <a:pt x="720302" y="6610437"/>
                </a:lnTo>
                <a:lnTo>
                  <a:pt x="720839" y="6596307"/>
                </a:lnTo>
                <a:lnTo>
                  <a:pt x="737648" y="6536039"/>
                </a:lnTo>
                <a:cubicBezTo>
                  <a:pt x="731713" y="6378236"/>
                  <a:pt x="664893" y="6350780"/>
                  <a:pt x="674147" y="6239239"/>
                </a:cubicBezTo>
                <a:cubicBezTo>
                  <a:pt x="668193" y="6196030"/>
                  <a:pt x="677776" y="6168747"/>
                  <a:pt x="660239" y="6116986"/>
                </a:cubicBezTo>
                <a:cubicBezTo>
                  <a:pt x="693882" y="6035788"/>
                  <a:pt x="626477" y="5971885"/>
                  <a:pt x="632472" y="5895434"/>
                </a:cubicBezTo>
                <a:cubicBezTo>
                  <a:pt x="571936" y="5884249"/>
                  <a:pt x="624704" y="5880776"/>
                  <a:pt x="606181" y="5848019"/>
                </a:cubicBezTo>
                <a:cubicBezTo>
                  <a:pt x="593885" y="5819164"/>
                  <a:pt x="572509" y="5775628"/>
                  <a:pt x="558708" y="5722306"/>
                </a:cubicBezTo>
                <a:cubicBezTo>
                  <a:pt x="551746" y="5685812"/>
                  <a:pt x="532346" y="5564008"/>
                  <a:pt x="523366" y="5528085"/>
                </a:cubicBezTo>
                <a:cubicBezTo>
                  <a:pt x="518594" y="5519172"/>
                  <a:pt x="523045" y="5505250"/>
                  <a:pt x="504822" y="5506768"/>
                </a:cubicBezTo>
                <a:cubicBezTo>
                  <a:pt x="482648" y="5506487"/>
                  <a:pt x="511311" y="5459433"/>
                  <a:pt x="486823" y="5473318"/>
                </a:cubicBezTo>
                <a:cubicBezTo>
                  <a:pt x="506358" y="5440194"/>
                  <a:pt x="459463" y="5435836"/>
                  <a:pt x="445965" y="5418521"/>
                </a:cubicBezTo>
                <a:cubicBezTo>
                  <a:pt x="465954" y="5390815"/>
                  <a:pt x="417921" y="5381811"/>
                  <a:pt x="406875" y="5337536"/>
                </a:cubicBezTo>
                <a:cubicBezTo>
                  <a:pt x="430123" y="5306619"/>
                  <a:pt x="399081" y="5307846"/>
                  <a:pt x="428541" y="5255190"/>
                </a:cubicBezTo>
                <a:cubicBezTo>
                  <a:pt x="428852" y="5233629"/>
                  <a:pt x="407502" y="5247189"/>
                  <a:pt x="408744" y="5208171"/>
                </a:cubicBezTo>
                <a:cubicBezTo>
                  <a:pt x="406613" y="5154483"/>
                  <a:pt x="390295" y="5051554"/>
                  <a:pt x="384011" y="4993731"/>
                </a:cubicBezTo>
                <a:cubicBezTo>
                  <a:pt x="373186" y="4967089"/>
                  <a:pt x="370884" y="4912140"/>
                  <a:pt x="355965" y="4896399"/>
                </a:cubicBezTo>
                <a:cubicBezTo>
                  <a:pt x="355837" y="4852829"/>
                  <a:pt x="351078" y="4813709"/>
                  <a:pt x="326244" y="4838613"/>
                </a:cubicBezTo>
                <a:cubicBezTo>
                  <a:pt x="299018" y="4831439"/>
                  <a:pt x="336627" y="4804968"/>
                  <a:pt x="312542" y="4796522"/>
                </a:cubicBezTo>
                <a:lnTo>
                  <a:pt x="274747" y="4672370"/>
                </a:lnTo>
                <a:cubicBezTo>
                  <a:pt x="286762" y="4649487"/>
                  <a:pt x="276585" y="4640072"/>
                  <a:pt x="259158" y="4634253"/>
                </a:cubicBezTo>
                <a:cubicBezTo>
                  <a:pt x="255297" y="4595381"/>
                  <a:pt x="210632" y="4586807"/>
                  <a:pt x="192785" y="4549232"/>
                </a:cubicBezTo>
                <a:cubicBezTo>
                  <a:pt x="175514" y="4501329"/>
                  <a:pt x="155204" y="4520147"/>
                  <a:pt x="136304" y="4479912"/>
                </a:cubicBezTo>
                <a:lnTo>
                  <a:pt x="127433" y="4376609"/>
                </a:lnTo>
                <a:cubicBezTo>
                  <a:pt x="119863" y="4343333"/>
                  <a:pt x="97619" y="4308276"/>
                  <a:pt x="90884" y="4280257"/>
                </a:cubicBezTo>
                <a:cubicBezTo>
                  <a:pt x="94219" y="4220025"/>
                  <a:pt x="104684" y="4233011"/>
                  <a:pt x="87020" y="4208492"/>
                </a:cubicBezTo>
                <a:cubicBezTo>
                  <a:pt x="95065" y="4180444"/>
                  <a:pt x="129022" y="4152083"/>
                  <a:pt x="111109" y="4120636"/>
                </a:cubicBezTo>
                <a:cubicBezTo>
                  <a:pt x="115978" y="4121934"/>
                  <a:pt x="117998" y="4120145"/>
                  <a:pt x="118542" y="4116556"/>
                </a:cubicBezTo>
                <a:cubicBezTo>
                  <a:pt x="118321" y="4114246"/>
                  <a:pt x="118101" y="4111935"/>
                  <a:pt x="117882" y="4109625"/>
                </a:cubicBezTo>
                <a:lnTo>
                  <a:pt x="110577" y="4105624"/>
                </a:lnTo>
                <a:cubicBezTo>
                  <a:pt x="85114" y="4088878"/>
                  <a:pt x="113587" y="4082596"/>
                  <a:pt x="111226" y="4051441"/>
                </a:cubicBezTo>
                <a:cubicBezTo>
                  <a:pt x="111638" y="4036628"/>
                  <a:pt x="118512" y="3985548"/>
                  <a:pt x="124729" y="3988494"/>
                </a:cubicBezTo>
                <a:lnTo>
                  <a:pt x="98339" y="3926485"/>
                </a:lnTo>
                <a:cubicBezTo>
                  <a:pt x="120456" y="3887663"/>
                  <a:pt x="82381" y="3893685"/>
                  <a:pt x="82808" y="3857057"/>
                </a:cubicBezTo>
                <a:cubicBezTo>
                  <a:pt x="89625" y="3836374"/>
                  <a:pt x="88641" y="3824518"/>
                  <a:pt x="73254" y="3815650"/>
                </a:cubicBezTo>
                <a:cubicBezTo>
                  <a:pt x="107452" y="3718923"/>
                  <a:pt x="64680" y="3772318"/>
                  <a:pt x="67891" y="3696745"/>
                </a:cubicBezTo>
                <a:cubicBezTo>
                  <a:pt x="73347" y="3630391"/>
                  <a:pt x="83288" y="3531379"/>
                  <a:pt x="85894" y="3477814"/>
                </a:cubicBezTo>
                <a:cubicBezTo>
                  <a:pt x="88500" y="3424249"/>
                  <a:pt x="86217" y="3377198"/>
                  <a:pt x="83529" y="3375354"/>
                </a:cubicBezTo>
                <a:cubicBezTo>
                  <a:pt x="83101" y="3339059"/>
                  <a:pt x="90016" y="3285266"/>
                  <a:pt x="86805" y="3235494"/>
                </a:cubicBezTo>
                <a:cubicBezTo>
                  <a:pt x="78762" y="3207446"/>
                  <a:pt x="61419" y="3143345"/>
                  <a:pt x="79332" y="3111896"/>
                </a:cubicBezTo>
                <a:cubicBezTo>
                  <a:pt x="59856" y="3117096"/>
                  <a:pt x="85974" y="3072872"/>
                  <a:pt x="69725" y="3061665"/>
                </a:cubicBezTo>
                <a:cubicBezTo>
                  <a:pt x="56184" y="3054621"/>
                  <a:pt x="60953" y="3039562"/>
                  <a:pt x="58409" y="3026187"/>
                </a:cubicBezTo>
                <a:cubicBezTo>
                  <a:pt x="45869" y="3013333"/>
                  <a:pt x="46112" y="2950064"/>
                  <a:pt x="52868" y="2930097"/>
                </a:cubicBezTo>
                <a:cubicBezTo>
                  <a:pt x="80421" y="2876459"/>
                  <a:pt x="32874" y="2811741"/>
                  <a:pt x="53405" y="2768399"/>
                </a:cubicBezTo>
                <a:cubicBezTo>
                  <a:pt x="54801" y="2755814"/>
                  <a:pt x="53816" y="2744722"/>
                  <a:pt x="51356" y="2734615"/>
                </a:cubicBezTo>
                <a:lnTo>
                  <a:pt x="40996" y="2708116"/>
                </a:lnTo>
                <a:lnTo>
                  <a:pt x="31097" y="2704185"/>
                </a:lnTo>
                <a:lnTo>
                  <a:pt x="28589" y="2686011"/>
                </a:lnTo>
                <a:lnTo>
                  <a:pt x="13795" y="2656504"/>
                </a:lnTo>
                <a:cubicBezTo>
                  <a:pt x="56166" y="2648211"/>
                  <a:pt x="-6214" y="2580540"/>
                  <a:pt x="32108" y="2589493"/>
                </a:cubicBezTo>
                <a:cubicBezTo>
                  <a:pt x="22039" y="2539863"/>
                  <a:pt x="41060" y="2531259"/>
                  <a:pt x="32991" y="2457617"/>
                </a:cubicBezTo>
                <a:cubicBezTo>
                  <a:pt x="45635" y="2365891"/>
                  <a:pt x="40786" y="2284833"/>
                  <a:pt x="39071" y="2210817"/>
                </a:cubicBezTo>
                <a:cubicBezTo>
                  <a:pt x="39941" y="2106412"/>
                  <a:pt x="22396" y="1993081"/>
                  <a:pt x="19663" y="1901521"/>
                </a:cubicBezTo>
                <a:cubicBezTo>
                  <a:pt x="10670" y="1826286"/>
                  <a:pt x="4249" y="1796783"/>
                  <a:pt x="0" y="1700722"/>
                </a:cubicBezTo>
                <a:cubicBezTo>
                  <a:pt x="5587" y="1695223"/>
                  <a:pt x="14814" y="1668682"/>
                  <a:pt x="18023" y="1661610"/>
                </a:cubicBezTo>
                <a:lnTo>
                  <a:pt x="24668" y="1640073"/>
                </a:lnTo>
                <a:lnTo>
                  <a:pt x="23087" y="1637398"/>
                </a:lnTo>
                <a:cubicBezTo>
                  <a:pt x="19812" y="1625364"/>
                  <a:pt x="20811" y="1617807"/>
                  <a:pt x="23692" y="1612248"/>
                </a:cubicBezTo>
                <a:lnTo>
                  <a:pt x="41914" y="1498097"/>
                </a:lnTo>
                <a:lnTo>
                  <a:pt x="40195" y="1497364"/>
                </a:lnTo>
                <a:lnTo>
                  <a:pt x="37070" y="1490042"/>
                </a:lnTo>
                <a:lnTo>
                  <a:pt x="55020" y="1451416"/>
                </a:lnTo>
                <a:cubicBezTo>
                  <a:pt x="73102" y="1417430"/>
                  <a:pt x="80421" y="1313985"/>
                  <a:pt x="91616" y="1281781"/>
                </a:cubicBezTo>
                <a:cubicBezTo>
                  <a:pt x="137974" y="1171345"/>
                  <a:pt x="146547" y="1130634"/>
                  <a:pt x="166980" y="1074754"/>
                </a:cubicBezTo>
                <a:cubicBezTo>
                  <a:pt x="181651" y="1040817"/>
                  <a:pt x="190408" y="1034723"/>
                  <a:pt x="201075" y="1019094"/>
                </a:cubicBezTo>
                <a:cubicBezTo>
                  <a:pt x="207201" y="1005265"/>
                  <a:pt x="260932" y="958184"/>
                  <a:pt x="237042" y="938921"/>
                </a:cubicBezTo>
                <a:cubicBezTo>
                  <a:pt x="287348" y="869297"/>
                  <a:pt x="265291" y="876942"/>
                  <a:pt x="295369" y="815814"/>
                </a:cubicBezTo>
                <a:cubicBezTo>
                  <a:pt x="329951" y="751141"/>
                  <a:pt x="383834" y="609442"/>
                  <a:pt x="411453" y="584070"/>
                </a:cubicBezTo>
                <a:cubicBezTo>
                  <a:pt x="438653" y="530431"/>
                  <a:pt x="423178" y="516020"/>
                  <a:pt x="436475" y="461805"/>
                </a:cubicBezTo>
                <a:cubicBezTo>
                  <a:pt x="454281" y="438996"/>
                  <a:pt x="448264" y="386523"/>
                  <a:pt x="468429" y="360945"/>
                </a:cubicBezTo>
                <a:cubicBezTo>
                  <a:pt x="474686" y="267247"/>
                  <a:pt x="468220" y="285413"/>
                  <a:pt x="470922" y="226335"/>
                </a:cubicBezTo>
                <a:cubicBezTo>
                  <a:pt x="481883" y="180653"/>
                  <a:pt x="495229" y="85724"/>
                  <a:pt x="499717" y="51690"/>
                </a:cubicBezTo>
                <a:cubicBezTo>
                  <a:pt x="482601" y="39734"/>
                  <a:pt x="492651" y="34426"/>
                  <a:pt x="497850" y="22133"/>
                </a:cubicBezTo>
                <a:cubicBezTo>
                  <a:pt x="482148" y="14444"/>
                  <a:pt x="483752" y="7720"/>
                  <a:pt x="487145" y="1037"/>
                </a:cubicBezTo>
                <a:lnTo>
                  <a:pt x="487607"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5BF1B35-0741-244A-7C53-B8833ABC1A6D}"/>
              </a:ext>
            </a:extLst>
          </p:cNvPr>
          <p:cNvSpPr>
            <a:spLocks noGrp="1"/>
          </p:cNvSpPr>
          <p:nvPr>
            <p:ph type="title"/>
          </p:nvPr>
        </p:nvSpPr>
        <p:spPr>
          <a:xfrm>
            <a:off x="709684" y="1562100"/>
            <a:ext cx="3795642" cy="3733800"/>
          </a:xfrm>
        </p:spPr>
        <p:txBody>
          <a:bodyPr>
            <a:normAutofit/>
          </a:bodyPr>
          <a:lstStyle/>
          <a:p>
            <a:pPr algn="ctr"/>
            <a:r>
              <a:rPr lang="en-US"/>
              <a:t>Agenda</a:t>
            </a:r>
          </a:p>
        </p:txBody>
      </p:sp>
      <p:sp>
        <p:nvSpPr>
          <p:cNvPr id="3" name="Content Placeholder 2">
            <a:extLst>
              <a:ext uri="{FF2B5EF4-FFF2-40B4-BE49-F238E27FC236}">
                <a16:creationId xmlns:a16="http://schemas.microsoft.com/office/drawing/2014/main" id="{F5E3CEAB-B91E-1E5C-211E-71414BC31206}"/>
              </a:ext>
            </a:extLst>
          </p:cNvPr>
          <p:cNvSpPr>
            <a:spLocks noGrp="1"/>
          </p:cNvSpPr>
          <p:nvPr>
            <p:ph idx="1"/>
          </p:nvPr>
        </p:nvSpPr>
        <p:spPr>
          <a:xfrm>
            <a:off x="6149995" y="733424"/>
            <a:ext cx="4889480" cy="5748057"/>
          </a:xfrm>
        </p:spPr>
        <p:txBody>
          <a:bodyPr anchor="ctr">
            <a:normAutofit/>
          </a:bodyPr>
          <a:lstStyle/>
          <a:p>
            <a:pPr>
              <a:lnSpc>
                <a:spcPct val="90000"/>
              </a:lnSpc>
            </a:pPr>
            <a:endParaRPr lang="en-US" sz="1800" dirty="0"/>
          </a:p>
          <a:p>
            <a:pPr>
              <a:lnSpc>
                <a:spcPct val="90000"/>
              </a:lnSpc>
              <a:buFont typeface="Wingdings" pitchFamily="2" charset="2"/>
              <a:buChar char="§"/>
            </a:pPr>
            <a:r>
              <a:rPr lang="en-US" sz="1900" dirty="0"/>
              <a:t>Introduction</a:t>
            </a:r>
          </a:p>
          <a:p>
            <a:pPr marL="560070" lvl="1" indent="-285750">
              <a:lnSpc>
                <a:spcPct val="90000"/>
              </a:lnSpc>
              <a:buFont typeface="Arial" panose="020B0604020202020204" pitchFamily="34" charset="0"/>
              <a:buChar char="•"/>
            </a:pPr>
            <a:r>
              <a:rPr lang="en-US" sz="1900" dirty="0"/>
              <a:t>Who Are We</a:t>
            </a:r>
          </a:p>
          <a:p>
            <a:pPr marL="560070" lvl="1" indent="-285750">
              <a:lnSpc>
                <a:spcPct val="90000"/>
              </a:lnSpc>
              <a:buFont typeface="Arial" panose="020B0604020202020204" pitchFamily="34" charset="0"/>
              <a:buChar char="•"/>
            </a:pPr>
            <a:r>
              <a:rPr lang="en-US" sz="1900" dirty="0"/>
              <a:t>Our Mission and Goals</a:t>
            </a:r>
          </a:p>
          <a:p>
            <a:pPr marL="560070" lvl="1" indent="-285750">
              <a:lnSpc>
                <a:spcPct val="90000"/>
              </a:lnSpc>
              <a:buFont typeface="Arial" panose="020B0604020202020204" pitchFamily="34" charset="0"/>
              <a:buChar char="•"/>
            </a:pPr>
            <a:r>
              <a:rPr lang="en-US" sz="1900" dirty="0"/>
              <a:t>Why We Exist</a:t>
            </a:r>
          </a:p>
          <a:p>
            <a:pPr marL="560070" lvl="1" indent="-285750">
              <a:lnSpc>
                <a:spcPct val="90000"/>
              </a:lnSpc>
              <a:buFont typeface="Arial" panose="020B0604020202020204" pitchFamily="34" charset="0"/>
              <a:buChar char="•"/>
            </a:pPr>
            <a:r>
              <a:rPr lang="en-US" sz="1900" dirty="0"/>
              <a:t>What We Offer</a:t>
            </a:r>
          </a:p>
          <a:p>
            <a:pPr marL="560070" lvl="1" indent="-285750">
              <a:lnSpc>
                <a:spcPct val="90000"/>
              </a:lnSpc>
              <a:buFont typeface="Arial" panose="020B0604020202020204" pitchFamily="34" charset="0"/>
              <a:buChar char="•"/>
            </a:pPr>
            <a:r>
              <a:rPr lang="en-US" sz="1900" dirty="0"/>
              <a:t>When, Where &amp; For Whom</a:t>
            </a:r>
          </a:p>
          <a:p>
            <a:pPr>
              <a:lnSpc>
                <a:spcPct val="90000"/>
              </a:lnSpc>
              <a:buFont typeface="Wingdings" pitchFamily="2" charset="2"/>
              <a:buChar char="§"/>
            </a:pPr>
            <a:r>
              <a:rPr lang="en-US" sz="1800" dirty="0"/>
              <a:t>Our Seminars</a:t>
            </a:r>
            <a:endParaRPr lang="en-US" dirty="0"/>
          </a:p>
          <a:p>
            <a:pPr>
              <a:lnSpc>
                <a:spcPct val="90000"/>
              </a:lnSpc>
              <a:buFont typeface="Wingdings" pitchFamily="2" charset="2"/>
              <a:buChar char="§"/>
            </a:pPr>
            <a:r>
              <a:rPr lang="en-US" sz="1800" dirty="0"/>
              <a:t>Our Impact</a:t>
            </a:r>
          </a:p>
          <a:p>
            <a:pPr marL="560070" lvl="1" indent="-285750">
              <a:lnSpc>
                <a:spcPct val="90000"/>
              </a:lnSpc>
              <a:buFont typeface="Arial" panose="020B0604020202020204" pitchFamily="34" charset="0"/>
              <a:buChar char="•"/>
            </a:pPr>
            <a:r>
              <a:rPr lang="en-US" dirty="0"/>
              <a:t>Impact on Students</a:t>
            </a:r>
          </a:p>
          <a:p>
            <a:pPr marL="560070" lvl="1" indent="-285750">
              <a:lnSpc>
                <a:spcPct val="90000"/>
              </a:lnSpc>
              <a:buFont typeface="Arial" panose="020B0604020202020204" pitchFamily="34" charset="0"/>
              <a:buChar char="•"/>
            </a:pPr>
            <a:r>
              <a:rPr lang="en-US" dirty="0"/>
              <a:t>Impact on Faculty</a:t>
            </a:r>
          </a:p>
          <a:p>
            <a:pPr marL="560070" lvl="1" indent="-285750">
              <a:lnSpc>
                <a:spcPct val="90000"/>
              </a:lnSpc>
              <a:buFont typeface="Arial" panose="020B0604020202020204" pitchFamily="34" charset="0"/>
              <a:buChar char="•"/>
            </a:pPr>
            <a:r>
              <a:rPr lang="en-US" dirty="0"/>
              <a:t>Impact on Institutions</a:t>
            </a:r>
          </a:p>
          <a:p>
            <a:pPr>
              <a:lnSpc>
                <a:spcPct val="90000"/>
              </a:lnSpc>
              <a:buFont typeface="Wingdings" pitchFamily="2" charset="2"/>
              <a:buChar char="§"/>
            </a:pPr>
            <a:r>
              <a:rPr lang="en-US" sz="1800" dirty="0"/>
              <a:t>2026 Seminar Calendar &amp; Cost</a:t>
            </a:r>
          </a:p>
          <a:p>
            <a:pPr>
              <a:lnSpc>
                <a:spcPct val="90000"/>
              </a:lnSpc>
              <a:buFont typeface="Wingdings" pitchFamily="2" charset="2"/>
              <a:buChar char="§"/>
            </a:pPr>
            <a:r>
              <a:rPr lang="en-US" sz="1800" dirty="0"/>
              <a:t>Partner with Us</a:t>
            </a:r>
          </a:p>
          <a:p>
            <a:pPr>
              <a:lnSpc>
                <a:spcPct val="90000"/>
              </a:lnSpc>
              <a:buFont typeface="Wingdings" pitchFamily="2" charset="2"/>
              <a:buChar char="§"/>
            </a:pPr>
            <a:r>
              <a:rPr lang="en-US" sz="1800" dirty="0"/>
              <a:t>Questions &amp; Discussion</a:t>
            </a:r>
          </a:p>
          <a:p>
            <a:pPr>
              <a:lnSpc>
                <a:spcPct val="90000"/>
              </a:lnSpc>
              <a:buFont typeface="Wingdings" pitchFamily="2" charset="2"/>
              <a:buChar char="§"/>
            </a:pPr>
            <a:r>
              <a:rPr lang="en-US" sz="1800" dirty="0"/>
              <a:t>Thank You &amp; Contact Info</a:t>
            </a:r>
          </a:p>
          <a:p>
            <a:pPr>
              <a:lnSpc>
                <a:spcPct val="90000"/>
              </a:lnSpc>
            </a:pPr>
            <a:endParaRPr lang="en-US" sz="1500" dirty="0"/>
          </a:p>
          <a:p>
            <a:pPr>
              <a:lnSpc>
                <a:spcPct val="90000"/>
              </a:lnSpc>
            </a:pPr>
            <a:endParaRPr lang="en-US" sz="1500" dirty="0"/>
          </a:p>
        </p:txBody>
      </p:sp>
    </p:spTree>
    <p:extLst>
      <p:ext uri="{BB962C8B-B14F-4D97-AF65-F5344CB8AC3E}">
        <p14:creationId xmlns:p14="http://schemas.microsoft.com/office/powerpoint/2010/main" val="4032178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69370-D412-9346-E4A1-A0993E76AA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1FB1E9-2FDD-E70B-D7B7-3571A525382C}"/>
              </a:ext>
            </a:extLst>
          </p:cNvPr>
          <p:cNvSpPr>
            <a:spLocks noGrp="1"/>
          </p:cNvSpPr>
          <p:nvPr>
            <p:ph type="title"/>
          </p:nvPr>
        </p:nvSpPr>
        <p:spPr>
          <a:xfrm>
            <a:off x="1050879" y="479686"/>
            <a:ext cx="4476464" cy="944380"/>
          </a:xfrm>
        </p:spPr>
        <p:txBody>
          <a:bodyPr>
            <a:noAutofit/>
          </a:bodyPr>
          <a:lstStyle/>
          <a:p>
            <a:pPr>
              <a:lnSpc>
                <a:spcPct val="100000"/>
              </a:lnSpc>
            </a:pPr>
            <a:r>
              <a:rPr lang="en-US" dirty="0"/>
              <a:t>Introduction: Who we are</a:t>
            </a:r>
          </a:p>
        </p:txBody>
      </p:sp>
      <p:sp>
        <p:nvSpPr>
          <p:cNvPr id="3" name="Content Placeholder 2">
            <a:extLst>
              <a:ext uri="{FF2B5EF4-FFF2-40B4-BE49-F238E27FC236}">
                <a16:creationId xmlns:a16="http://schemas.microsoft.com/office/drawing/2014/main" id="{C0334A8B-C42C-02BA-FEE7-5B8C97B69A1C}"/>
              </a:ext>
            </a:extLst>
          </p:cNvPr>
          <p:cNvSpPr>
            <a:spLocks noGrp="1"/>
          </p:cNvSpPr>
          <p:nvPr>
            <p:ph idx="1"/>
          </p:nvPr>
        </p:nvSpPr>
        <p:spPr>
          <a:xfrm>
            <a:off x="1050879" y="1708879"/>
            <a:ext cx="3875963" cy="4960862"/>
          </a:xfrm>
        </p:spPr>
        <p:txBody>
          <a:bodyPr>
            <a:noAutofit/>
          </a:bodyPr>
          <a:lstStyle/>
          <a:p>
            <a:pPr>
              <a:lnSpc>
                <a:spcPct val="90000"/>
              </a:lnSpc>
            </a:pPr>
            <a:r>
              <a:rPr lang="en-US" sz="1850" dirty="0"/>
              <a:t>Global Citizenship Alliance (GCA) was founded in 2015 as a non-profit in the U.S.  Recognized as a legal entity in Austria.</a:t>
            </a:r>
          </a:p>
          <a:p>
            <a:pPr>
              <a:lnSpc>
                <a:spcPct val="90000"/>
              </a:lnSpc>
            </a:pPr>
            <a:r>
              <a:rPr lang="en-US" sz="1850" dirty="0"/>
              <a:t>Origin goes back to 2004 when it was a program of the world-renowned </a:t>
            </a:r>
            <a:r>
              <a:rPr lang="en-US" sz="1850" dirty="0">
                <a:hlinkClick r:id="rId3"/>
              </a:rPr>
              <a:t>Salzburg Global Seminar.</a:t>
            </a:r>
            <a:r>
              <a:rPr lang="en-US" sz="1850" dirty="0"/>
              <a:t>  Our affiliation continues. </a:t>
            </a:r>
          </a:p>
          <a:p>
            <a:pPr>
              <a:lnSpc>
                <a:spcPct val="90000"/>
              </a:lnSpc>
            </a:pPr>
            <a:r>
              <a:rPr lang="en-US" sz="1850" dirty="0"/>
              <a:t>Began with input and support from U.S. community college leaders.</a:t>
            </a:r>
          </a:p>
          <a:p>
            <a:pPr>
              <a:lnSpc>
                <a:spcPct val="90000"/>
              </a:lnSpc>
            </a:pPr>
            <a:r>
              <a:rPr lang="en-US" sz="1850" dirty="0"/>
              <a:t>Responding to the need of community colleges for short-term international experiences for students.</a:t>
            </a:r>
          </a:p>
          <a:p>
            <a:pPr>
              <a:lnSpc>
                <a:spcPct val="90000"/>
              </a:lnSpc>
            </a:pPr>
            <a:r>
              <a:rPr lang="en-US" sz="1850" dirty="0"/>
              <a:t>Immediate interest emerged from all types of institutions.</a:t>
            </a:r>
          </a:p>
        </p:txBody>
      </p:sp>
      <p:pic>
        <p:nvPicPr>
          <p:cNvPr id="6" name="Picture 5">
            <a:extLst>
              <a:ext uri="{FF2B5EF4-FFF2-40B4-BE49-F238E27FC236}">
                <a16:creationId xmlns:a16="http://schemas.microsoft.com/office/drawing/2014/main" id="{1F550510-9D2A-187C-F425-D3F7484CC850}"/>
              </a:ext>
            </a:extLst>
          </p:cNvPr>
          <p:cNvPicPr>
            <a:picLocks noChangeAspect="1"/>
          </p:cNvPicPr>
          <p:nvPr/>
        </p:nvPicPr>
        <p:blipFill>
          <a:blip r:embed="rId4">
            <a:extLst>
              <a:ext uri="{28A0092B-C50C-407E-A947-70E740481C1C}">
                <a14:useLocalDpi xmlns:a14="http://schemas.microsoft.com/office/drawing/2010/main" val="0"/>
              </a:ext>
            </a:extLst>
          </a:blip>
          <a:srcRect l="1989" r="22232" b="-1"/>
          <a:stretch/>
        </p:blipFill>
        <p:spPr>
          <a:xfrm>
            <a:off x="5251839" y="336894"/>
            <a:ext cx="6940161" cy="6868876"/>
          </a:xfrm>
          <a:custGeom>
            <a:avLst/>
            <a:gdLst/>
            <a:ahLst/>
            <a:cxnLst/>
            <a:rect l="l" t="t" r="r" b="b"/>
            <a:pathLst>
              <a:path w="6940161" h="6857999">
                <a:moveTo>
                  <a:pt x="857190" y="0"/>
                </a:moveTo>
                <a:lnTo>
                  <a:pt x="6940161" y="0"/>
                </a:lnTo>
                <a:lnTo>
                  <a:pt x="6940161" y="6857999"/>
                </a:lnTo>
                <a:lnTo>
                  <a:pt x="496459" y="6857999"/>
                </a:lnTo>
                <a:lnTo>
                  <a:pt x="486507" y="6839466"/>
                </a:lnTo>
                <a:cubicBezTo>
                  <a:pt x="477389" y="6820641"/>
                  <a:pt x="471173" y="6801859"/>
                  <a:pt x="480078" y="6795812"/>
                </a:cubicBezTo>
                <a:cubicBezTo>
                  <a:pt x="475408" y="6761382"/>
                  <a:pt x="493736" y="6723009"/>
                  <a:pt x="482330" y="6676796"/>
                </a:cubicBezTo>
                <a:cubicBezTo>
                  <a:pt x="479519" y="6617030"/>
                  <a:pt x="476161" y="6634511"/>
                  <a:pt x="469648" y="6539722"/>
                </a:cubicBezTo>
                <a:cubicBezTo>
                  <a:pt x="459969" y="6498384"/>
                  <a:pt x="496382" y="6456575"/>
                  <a:pt x="477855" y="6433501"/>
                </a:cubicBezTo>
                <a:cubicBezTo>
                  <a:pt x="464018" y="6378655"/>
                  <a:pt x="442310" y="6325849"/>
                  <a:pt x="414008" y="6271586"/>
                </a:cubicBezTo>
                <a:cubicBezTo>
                  <a:pt x="378091" y="6226697"/>
                  <a:pt x="377466" y="6140798"/>
                  <a:pt x="299660" y="6080454"/>
                </a:cubicBezTo>
                <a:cubicBezTo>
                  <a:pt x="268606" y="6014324"/>
                  <a:pt x="244498" y="5964143"/>
                  <a:pt x="221239" y="5913249"/>
                </a:cubicBezTo>
                <a:cubicBezTo>
                  <a:pt x="210139" y="5897439"/>
                  <a:pt x="175369" y="5809427"/>
                  <a:pt x="160103" y="5775094"/>
                </a:cubicBezTo>
                <a:cubicBezTo>
                  <a:pt x="87298" y="5686529"/>
                  <a:pt x="103897" y="5672717"/>
                  <a:pt x="87873" y="5573809"/>
                </a:cubicBezTo>
                <a:cubicBezTo>
                  <a:pt x="76224" y="5541231"/>
                  <a:pt x="76748" y="5525076"/>
                  <a:pt x="57933" y="5490695"/>
                </a:cubicBezTo>
                <a:lnTo>
                  <a:pt x="30889" y="5398377"/>
                </a:lnTo>
                <a:lnTo>
                  <a:pt x="34140" y="5390971"/>
                </a:lnTo>
                <a:lnTo>
                  <a:pt x="35928" y="5390229"/>
                </a:lnTo>
                <a:lnTo>
                  <a:pt x="16968" y="5309266"/>
                </a:lnTo>
                <a:cubicBezTo>
                  <a:pt x="13970" y="5303642"/>
                  <a:pt x="-917" y="5289094"/>
                  <a:pt x="2490" y="5276920"/>
                </a:cubicBezTo>
                <a:lnTo>
                  <a:pt x="24907" y="5208159"/>
                </a:lnTo>
                <a:lnTo>
                  <a:pt x="31839" y="5162682"/>
                </a:lnTo>
                <a:cubicBezTo>
                  <a:pt x="28501" y="5155528"/>
                  <a:pt x="24609" y="5048935"/>
                  <a:pt x="18796" y="5043371"/>
                </a:cubicBezTo>
                <a:cubicBezTo>
                  <a:pt x="54584" y="4976689"/>
                  <a:pt x="5001" y="4985095"/>
                  <a:pt x="14358" y="4908985"/>
                </a:cubicBezTo>
                <a:cubicBezTo>
                  <a:pt x="17201" y="4816358"/>
                  <a:pt x="5675" y="4749418"/>
                  <a:pt x="4769" y="4643799"/>
                </a:cubicBezTo>
                <a:cubicBezTo>
                  <a:pt x="4111" y="4581455"/>
                  <a:pt x="-7137" y="4509050"/>
                  <a:pt x="7402" y="4395547"/>
                </a:cubicBezTo>
                <a:cubicBezTo>
                  <a:pt x="11591" y="4330720"/>
                  <a:pt x="28535" y="4313913"/>
                  <a:pt x="23462" y="4274064"/>
                </a:cubicBezTo>
                <a:cubicBezTo>
                  <a:pt x="22995" y="4245538"/>
                  <a:pt x="22530" y="4217012"/>
                  <a:pt x="22063" y="4188486"/>
                </a:cubicBezTo>
                <a:lnTo>
                  <a:pt x="24672" y="4170100"/>
                </a:lnTo>
                <a:lnTo>
                  <a:pt x="34973" y="4166123"/>
                </a:lnTo>
                <a:lnTo>
                  <a:pt x="26424" y="4120096"/>
                </a:lnTo>
                <a:cubicBezTo>
                  <a:pt x="28986" y="4109871"/>
                  <a:pt x="49338" y="4079429"/>
                  <a:pt x="47886" y="4066698"/>
                </a:cubicBezTo>
                <a:cubicBezTo>
                  <a:pt x="26522" y="4022850"/>
                  <a:pt x="34453" y="4030338"/>
                  <a:pt x="47327" y="3969172"/>
                </a:cubicBezTo>
                <a:cubicBezTo>
                  <a:pt x="40297" y="3948973"/>
                  <a:pt x="40044" y="3857354"/>
                  <a:pt x="53093" y="3844350"/>
                </a:cubicBezTo>
                <a:cubicBezTo>
                  <a:pt x="55739" y="3830819"/>
                  <a:pt x="50778" y="3815585"/>
                  <a:pt x="64866" y="3808459"/>
                </a:cubicBezTo>
                <a:cubicBezTo>
                  <a:pt x="81775" y="3797121"/>
                  <a:pt x="54599" y="3752382"/>
                  <a:pt x="74864" y="3757643"/>
                </a:cubicBezTo>
                <a:cubicBezTo>
                  <a:pt x="56224" y="3725828"/>
                  <a:pt x="74270" y="3660981"/>
                  <a:pt x="82640" y="3632606"/>
                </a:cubicBezTo>
                <a:cubicBezTo>
                  <a:pt x="85981" y="3582255"/>
                  <a:pt x="88778" y="3571708"/>
                  <a:pt x="89222" y="3534990"/>
                </a:cubicBezTo>
                <a:cubicBezTo>
                  <a:pt x="92019" y="3533125"/>
                  <a:pt x="80706" y="3481126"/>
                  <a:pt x="79835" y="3454133"/>
                </a:cubicBezTo>
                <a:cubicBezTo>
                  <a:pt x="78963" y="3427139"/>
                  <a:pt x="96173" y="3390611"/>
                  <a:pt x="83991" y="3373027"/>
                </a:cubicBezTo>
                <a:cubicBezTo>
                  <a:pt x="80767" y="3298527"/>
                  <a:pt x="69808" y="3290617"/>
                  <a:pt x="62958" y="3222737"/>
                </a:cubicBezTo>
                <a:cubicBezTo>
                  <a:pt x="59618" y="3146284"/>
                  <a:pt x="39695" y="3184007"/>
                  <a:pt x="49209" y="3118188"/>
                </a:cubicBezTo>
                <a:cubicBezTo>
                  <a:pt x="65221" y="3109217"/>
                  <a:pt x="85573" y="3024732"/>
                  <a:pt x="78480" y="3003808"/>
                </a:cubicBezTo>
                <a:cubicBezTo>
                  <a:pt x="78037" y="2966753"/>
                  <a:pt x="77812" y="2989870"/>
                  <a:pt x="77566" y="2944921"/>
                </a:cubicBezTo>
                <a:lnTo>
                  <a:pt x="94406" y="2877744"/>
                </a:lnTo>
                <a:cubicBezTo>
                  <a:pt x="87936" y="2880724"/>
                  <a:pt x="108480" y="2822146"/>
                  <a:pt x="108051" y="2807161"/>
                </a:cubicBezTo>
                <a:cubicBezTo>
                  <a:pt x="110507" y="2775643"/>
                  <a:pt x="80880" y="2769288"/>
                  <a:pt x="107377" y="2752347"/>
                </a:cubicBezTo>
                <a:lnTo>
                  <a:pt x="114975" y="2748299"/>
                </a:lnTo>
                <a:cubicBezTo>
                  <a:pt x="115205" y="2745962"/>
                  <a:pt x="115434" y="2743625"/>
                  <a:pt x="115663" y="2741288"/>
                </a:cubicBezTo>
                <a:cubicBezTo>
                  <a:pt x="115098" y="2737657"/>
                  <a:pt x="112995" y="2735847"/>
                  <a:pt x="107929" y="2737160"/>
                </a:cubicBezTo>
                <a:cubicBezTo>
                  <a:pt x="126569" y="2705347"/>
                  <a:pt x="119693" y="2699356"/>
                  <a:pt x="122707" y="2659631"/>
                </a:cubicBezTo>
                <a:cubicBezTo>
                  <a:pt x="135394" y="2612127"/>
                  <a:pt x="120483" y="2628594"/>
                  <a:pt x="145471" y="2573336"/>
                </a:cubicBezTo>
                <a:cubicBezTo>
                  <a:pt x="156086" y="2559732"/>
                  <a:pt x="170382" y="2541339"/>
                  <a:pt x="170626" y="2528057"/>
                </a:cubicBezTo>
                <a:lnTo>
                  <a:pt x="202713" y="2489594"/>
                </a:lnTo>
                <a:cubicBezTo>
                  <a:pt x="203853" y="2487774"/>
                  <a:pt x="204248" y="2473350"/>
                  <a:pt x="203650" y="2468303"/>
                </a:cubicBezTo>
                <a:lnTo>
                  <a:pt x="223316" y="2460480"/>
                </a:lnTo>
                <a:lnTo>
                  <a:pt x="215120" y="2423535"/>
                </a:lnTo>
                <a:lnTo>
                  <a:pt x="223455" y="2404394"/>
                </a:lnTo>
                <a:cubicBezTo>
                  <a:pt x="243490" y="2392610"/>
                  <a:pt x="229596" y="2347474"/>
                  <a:pt x="238853" y="2324643"/>
                </a:cubicBezTo>
                <a:cubicBezTo>
                  <a:pt x="239504" y="2297698"/>
                  <a:pt x="266477" y="2284202"/>
                  <a:pt x="272463" y="2255535"/>
                </a:cubicBezTo>
                <a:cubicBezTo>
                  <a:pt x="290597" y="2249648"/>
                  <a:pt x="306594" y="2207828"/>
                  <a:pt x="294092" y="2184679"/>
                </a:cubicBezTo>
                <a:lnTo>
                  <a:pt x="323221" y="2093132"/>
                </a:lnTo>
                <a:cubicBezTo>
                  <a:pt x="348282" y="2084587"/>
                  <a:pt x="366071" y="1985868"/>
                  <a:pt x="377324" y="1950235"/>
                </a:cubicBezTo>
                <a:cubicBezTo>
                  <a:pt x="397581" y="1920183"/>
                  <a:pt x="445208" y="1898905"/>
                  <a:pt x="457649" y="1861568"/>
                </a:cubicBezTo>
                <a:cubicBezTo>
                  <a:pt x="464664" y="1810687"/>
                  <a:pt x="447457" y="1869507"/>
                  <a:pt x="451972" y="1809499"/>
                </a:cubicBezTo>
                <a:cubicBezTo>
                  <a:pt x="450982" y="1754297"/>
                  <a:pt x="465413" y="1767680"/>
                  <a:pt x="474550" y="1693716"/>
                </a:cubicBezTo>
                <a:cubicBezTo>
                  <a:pt x="473258" y="1654244"/>
                  <a:pt x="481626" y="1627007"/>
                  <a:pt x="481301" y="1605195"/>
                </a:cubicBezTo>
                <a:cubicBezTo>
                  <a:pt x="490491" y="1568952"/>
                  <a:pt x="493569" y="1564518"/>
                  <a:pt x="497837" y="1516217"/>
                </a:cubicBezTo>
                <a:cubicBezTo>
                  <a:pt x="503639" y="1488452"/>
                  <a:pt x="534082" y="1457870"/>
                  <a:pt x="513281" y="1429841"/>
                </a:cubicBezTo>
                <a:cubicBezTo>
                  <a:pt x="527326" y="1412325"/>
                  <a:pt x="570430" y="1413592"/>
                  <a:pt x="550104" y="1380081"/>
                </a:cubicBezTo>
                <a:cubicBezTo>
                  <a:pt x="575583" y="1394128"/>
                  <a:pt x="551452" y="1335176"/>
                  <a:pt x="574526" y="1334891"/>
                </a:cubicBezTo>
                <a:cubicBezTo>
                  <a:pt x="593486" y="1336427"/>
                  <a:pt x="633157" y="1194568"/>
                  <a:pt x="638123" y="1185551"/>
                </a:cubicBezTo>
                <a:cubicBezTo>
                  <a:pt x="647468" y="1149210"/>
                  <a:pt x="657504" y="1148087"/>
                  <a:pt x="664747" y="1111168"/>
                </a:cubicBezTo>
                <a:cubicBezTo>
                  <a:pt x="679107" y="1057226"/>
                  <a:pt x="652121" y="1022543"/>
                  <a:pt x="664913" y="993353"/>
                </a:cubicBezTo>
                <a:cubicBezTo>
                  <a:pt x="684189" y="960214"/>
                  <a:pt x="707497" y="867450"/>
                  <a:pt x="721256" y="813953"/>
                </a:cubicBezTo>
                <a:cubicBezTo>
                  <a:pt x="734607" y="746430"/>
                  <a:pt x="738988" y="666470"/>
                  <a:pt x="745023" y="588218"/>
                </a:cubicBezTo>
                <a:cubicBezTo>
                  <a:pt x="735393" y="475380"/>
                  <a:pt x="719076" y="536119"/>
                  <a:pt x="725253" y="376479"/>
                </a:cubicBezTo>
                <a:lnTo>
                  <a:pt x="735457" y="280992"/>
                </a:lnTo>
                <a:cubicBezTo>
                  <a:pt x="735270" y="276227"/>
                  <a:pt x="742007" y="223140"/>
                  <a:pt x="741820" y="218374"/>
                </a:cubicBezTo>
                <a:lnTo>
                  <a:pt x="735299" y="188178"/>
                </a:lnTo>
                <a:lnTo>
                  <a:pt x="764938" y="152404"/>
                </a:lnTo>
                <a:cubicBezTo>
                  <a:pt x="776066" y="136342"/>
                  <a:pt x="783668" y="122048"/>
                  <a:pt x="802071" y="91810"/>
                </a:cubicBezTo>
                <a:lnTo>
                  <a:pt x="849585" y="3016"/>
                </a:lnTo>
                <a:close/>
              </a:path>
            </a:pathLst>
          </a:custGeom>
        </p:spPr>
      </p:pic>
    </p:spTree>
    <p:extLst>
      <p:ext uri="{BB962C8B-B14F-4D97-AF65-F5344CB8AC3E}">
        <p14:creationId xmlns:p14="http://schemas.microsoft.com/office/powerpoint/2010/main" val="3752728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0022CF-D73B-45FB-8DD4-1B1C0C92E7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BED226-D4F8-8B41-CDE4-F62F9B39C08C}"/>
              </a:ext>
            </a:extLst>
          </p:cNvPr>
          <p:cNvSpPr>
            <a:spLocks noGrp="1"/>
          </p:cNvSpPr>
          <p:nvPr>
            <p:ph type="title"/>
          </p:nvPr>
        </p:nvSpPr>
        <p:spPr>
          <a:xfrm>
            <a:off x="1050879" y="609600"/>
            <a:ext cx="4173942" cy="5644775"/>
          </a:xfrm>
        </p:spPr>
        <p:txBody>
          <a:bodyPr>
            <a:normAutofit/>
          </a:bodyPr>
          <a:lstStyle/>
          <a:p>
            <a:r>
              <a:rPr lang="en-US" dirty="0"/>
              <a:t>Who we are</a:t>
            </a:r>
          </a:p>
        </p:txBody>
      </p:sp>
      <p:graphicFrame>
        <p:nvGraphicFramePr>
          <p:cNvPr id="5" name="Content Placeholder 2">
            <a:extLst>
              <a:ext uri="{FF2B5EF4-FFF2-40B4-BE49-F238E27FC236}">
                <a16:creationId xmlns:a16="http://schemas.microsoft.com/office/drawing/2014/main" id="{D1E1A309-35AA-2481-7B6C-EFB3ECAF1788}"/>
              </a:ext>
            </a:extLst>
          </p:cNvPr>
          <p:cNvGraphicFramePr>
            <a:graphicFrameLocks noGrp="1"/>
          </p:cNvGraphicFramePr>
          <p:nvPr>
            <p:ph idx="1"/>
            <p:extLst>
              <p:ext uri="{D42A27DB-BD31-4B8C-83A1-F6EECF244321}">
                <p14:modId xmlns:p14="http://schemas.microsoft.com/office/powerpoint/2010/main" val="4162737910"/>
              </p:ext>
            </p:extLst>
          </p:nvPr>
        </p:nvGraphicFramePr>
        <p:xfrm>
          <a:off x="5629701" y="609601"/>
          <a:ext cx="5568287" cy="5645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2550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DD31A8A-8BF8-8ED3-83DA-CF441E8AF8C2}"/>
            </a:ext>
          </a:extLst>
        </p:cNvPr>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7A18B8F2-142B-4003-B90D-359297705B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1"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Shape 59">
            <a:extLst>
              <a:ext uri="{FF2B5EF4-FFF2-40B4-BE49-F238E27FC236}">
                <a16:creationId xmlns:a16="http://schemas.microsoft.com/office/drawing/2014/main" id="{DA653340-0C91-436D-8939-E9746D4B6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0" y="-15106"/>
            <a:ext cx="6958758" cy="6263354"/>
          </a:xfrm>
          <a:custGeom>
            <a:avLst/>
            <a:gdLst>
              <a:gd name="connsiteX0" fmla="*/ 0 w 6950807"/>
              <a:gd name="connsiteY0" fmla="*/ 0 h 6263354"/>
              <a:gd name="connsiteX1" fmla="*/ 6940404 w 6950807"/>
              <a:gd name="connsiteY1" fmla="*/ 0 h 6263354"/>
              <a:gd name="connsiteX2" fmla="*/ 6950807 w 6950807"/>
              <a:gd name="connsiteY2" fmla="*/ 57269 h 6263354"/>
              <a:gd name="connsiteX3" fmla="*/ 6935789 w 6950807"/>
              <a:gd name="connsiteY3" fmla="*/ 111727 h 6263354"/>
              <a:gd name="connsiteX4" fmla="*/ 6926163 w 6950807"/>
              <a:gd name="connsiteY4" fmla="*/ 122319 h 6263354"/>
              <a:gd name="connsiteX5" fmla="*/ 6879726 w 6950807"/>
              <a:gd name="connsiteY5" fmla="*/ 153502 h 6263354"/>
              <a:gd name="connsiteX6" fmla="*/ 6878416 w 6950807"/>
              <a:gd name="connsiteY6" fmla="*/ 197479 h 6263354"/>
              <a:gd name="connsiteX7" fmla="*/ 6844672 w 6950807"/>
              <a:gd name="connsiteY7" fmla="*/ 235660 h 6263354"/>
              <a:gd name="connsiteX8" fmla="*/ 6843548 w 6950807"/>
              <a:gd name="connsiteY8" fmla="*/ 243659 h 6263354"/>
              <a:gd name="connsiteX9" fmla="*/ 6832960 w 6950807"/>
              <a:gd name="connsiteY9" fmla="*/ 274879 h 6263354"/>
              <a:gd name="connsiteX10" fmla="*/ 6817103 w 6950807"/>
              <a:gd name="connsiteY10" fmla="*/ 310247 h 6263354"/>
              <a:gd name="connsiteX11" fmla="*/ 6754862 w 6950807"/>
              <a:gd name="connsiteY11" fmla="*/ 362877 h 6263354"/>
              <a:gd name="connsiteX12" fmla="*/ 6729472 w 6950807"/>
              <a:gd name="connsiteY12" fmla="*/ 442939 h 6263354"/>
              <a:gd name="connsiteX13" fmla="*/ 6667299 w 6950807"/>
              <a:gd name="connsiteY13" fmla="*/ 619761 h 6263354"/>
              <a:gd name="connsiteX14" fmla="*/ 6655038 w 6950807"/>
              <a:gd name="connsiteY14" fmla="*/ 691556 h 6263354"/>
              <a:gd name="connsiteX15" fmla="*/ 6648865 w 6950807"/>
              <a:gd name="connsiteY15" fmla="*/ 787174 h 6263354"/>
              <a:gd name="connsiteX16" fmla="*/ 6560353 w 6950807"/>
              <a:gd name="connsiteY16" fmla="*/ 925327 h 6263354"/>
              <a:gd name="connsiteX17" fmla="*/ 6435425 w 6950807"/>
              <a:gd name="connsiteY17" fmla="*/ 1171290 h 6263354"/>
              <a:gd name="connsiteX18" fmla="*/ 6364558 w 6950807"/>
              <a:gd name="connsiteY18" fmla="*/ 1261205 h 6263354"/>
              <a:gd name="connsiteX19" fmla="*/ 6311247 w 6950807"/>
              <a:gd name="connsiteY19" fmla="*/ 1322003 h 6263354"/>
              <a:gd name="connsiteX20" fmla="*/ 6283544 w 6950807"/>
              <a:gd name="connsiteY20" fmla="*/ 1371053 h 6263354"/>
              <a:gd name="connsiteX21" fmla="*/ 6254261 w 6950807"/>
              <a:gd name="connsiteY21" fmla="*/ 1443811 h 6263354"/>
              <a:gd name="connsiteX22" fmla="*/ 6220029 w 6950807"/>
              <a:gd name="connsiteY22" fmla="*/ 1535820 h 6263354"/>
              <a:gd name="connsiteX23" fmla="*/ 6212575 w 6950807"/>
              <a:gd name="connsiteY23" fmla="*/ 1599591 h 6263354"/>
              <a:gd name="connsiteX24" fmla="*/ 6209141 w 6950807"/>
              <a:gd name="connsiteY24" fmla="*/ 1628086 h 6263354"/>
              <a:gd name="connsiteX25" fmla="*/ 6208823 w 6950807"/>
              <a:gd name="connsiteY25" fmla="*/ 1628513 h 6263354"/>
              <a:gd name="connsiteX26" fmla="*/ 6190100 w 6950807"/>
              <a:gd name="connsiteY26" fmla="*/ 1654874 h 6263354"/>
              <a:gd name="connsiteX27" fmla="*/ 6148233 w 6950807"/>
              <a:gd name="connsiteY27" fmla="*/ 1725417 h 6263354"/>
              <a:gd name="connsiteX28" fmla="*/ 6123002 w 6950807"/>
              <a:gd name="connsiteY28" fmla="*/ 1767427 h 6263354"/>
              <a:gd name="connsiteX29" fmla="*/ 6070380 w 6950807"/>
              <a:gd name="connsiteY29" fmla="*/ 1892939 h 6263354"/>
              <a:gd name="connsiteX30" fmla="*/ 6018708 w 6950807"/>
              <a:gd name="connsiteY30" fmla="*/ 2134444 h 6263354"/>
              <a:gd name="connsiteX31" fmla="*/ 5992354 w 6950807"/>
              <a:gd name="connsiteY31" fmla="*/ 2198892 h 6263354"/>
              <a:gd name="connsiteX32" fmla="*/ 5982901 w 6950807"/>
              <a:gd name="connsiteY32" fmla="*/ 2204718 h 6263354"/>
              <a:gd name="connsiteX33" fmla="*/ 5976085 w 6950807"/>
              <a:gd name="connsiteY33" fmla="*/ 2223345 h 6263354"/>
              <a:gd name="connsiteX34" fmla="*/ 5968612 w 6950807"/>
              <a:gd name="connsiteY34" fmla="*/ 2244929 h 6263354"/>
              <a:gd name="connsiteX35" fmla="*/ 5948134 w 6950807"/>
              <a:gd name="connsiteY35" fmla="*/ 2265228 h 6263354"/>
              <a:gd name="connsiteX36" fmla="*/ 5946387 w 6950807"/>
              <a:gd name="connsiteY36" fmla="*/ 2273755 h 6263354"/>
              <a:gd name="connsiteX37" fmla="*/ 5940768 w 6950807"/>
              <a:gd name="connsiteY37" fmla="*/ 2284532 h 6263354"/>
              <a:gd name="connsiteX38" fmla="*/ 5940171 w 6950807"/>
              <a:gd name="connsiteY38" fmla="*/ 2284543 h 6263354"/>
              <a:gd name="connsiteX39" fmla="*/ 5919217 w 6950807"/>
              <a:gd name="connsiteY39" fmla="*/ 2328308 h 6263354"/>
              <a:gd name="connsiteX40" fmla="*/ 5895354 w 6950807"/>
              <a:gd name="connsiteY40" fmla="*/ 2375061 h 6263354"/>
              <a:gd name="connsiteX41" fmla="*/ 5846917 w 6950807"/>
              <a:gd name="connsiteY41" fmla="*/ 2403673 h 6263354"/>
              <a:gd name="connsiteX42" fmla="*/ 5828950 w 6950807"/>
              <a:gd name="connsiteY42" fmla="*/ 2467946 h 6263354"/>
              <a:gd name="connsiteX43" fmla="*/ 5778751 w 6950807"/>
              <a:gd name="connsiteY43" fmla="*/ 2558153 h 6263354"/>
              <a:gd name="connsiteX44" fmla="*/ 5766677 w 6950807"/>
              <a:gd name="connsiteY44" fmla="*/ 2618352 h 6263354"/>
              <a:gd name="connsiteX45" fmla="*/ 5711691 w 6950807"/>
              <a:gd name="connsiteY45" fmla="*/ 2813181 h 6263354"/>
              <a:gd name="connsiteX46" fmla="*/ 5632865 w 6950807"/>
              <a:gd name="connsiteY46" fmla="*/ 3016049 h 6263354"/>
              <a:gd name="connsiteX47" fmla="*/ 5593801 w 6950807"/>
              <a:gd name="connsiteY47" fmla="*/ 3111205 h 6263354"/>
              <a:gd name="connsiteX48" fmla="*/ 5502533 w 6950807"/>
              <a:gd name="connsiteY48" fmla="*/ 3259056 h 6263354"/>
              <a:gd name="connsiteX49" fmla="*/ 5393573 w 6950807"/>
              <a:gd name="connsiteY49" fmla="*/ 3436601 h 6263354"/>
              <a:gd name="connsiteX50" fmla="*/ 5370905 w 6950807"/>
              <a:gd name="connsiteY50" fmla="*/ 3536371 h 6263354"/>
              <a:gd name="connsiteX51" fmla="*/ 5315748 w 6950807"/>
              <a:gd name="connsiteY51" fmla="*/ 3583316 h 6263354"/>
              <a:gd name="connsiteX52" fmla="*/ 5310843 w 6950807"/>
              <a:gd name="connsiteY52" fmla="*/ 3586184 h 6263354"/>
              <a:gd name="connsiteX53" fmla="*/ 5285951 w 6950807"/>
              <a:gd name="connsiteY53" fmla="*/ 3601045 h 6263354"/>
              <a:gd name="connsiteX54" fmla="*/ 5261707 w 6950807"/>
              <a:gd name="connsiteY54" fmla="*/ 3621267 h 6263354"/>
              <a:gd name="connsiteX55" fmla="*/ 5244645 w 6950807"/>
              <a:gd name="connsiteY55" fmla="*/ 3653006 h 6263354"/>
              <a:gd name="connsiteX56" fmla="*/ 5196556 w 6950807"/>
              <a:gd name="connsiteY56" fmla="*/ 3760667 h 6263354"/>
              <a:gd name="connsiteX57" fmla="*/ 5140091 w 6950807"/>
              <a:gd name="connsiteY57" fmla="*/ 3851089 h 6263354"/>
              <a:gd name="connsiteX58" fmla="*/ 5098366 w 6950807"/>
              <a:gd name="connsiteY58" fmla="*/ 3929294 h 6263354"/>
              <a:gd name="connsiteX59" fmla="*/ 5064858 w 6950807"/>
              <a:gd name="connsiteY59" fmla="*/ 3972981 h 6263354"/>
              <a:gd name="connsiteX60" fmla="*/ 5061745 w 6950807"/>
              <a:gd name="connsiteY60" fmla="*/ 3993492 h 6263354"/>
              <a:gd name="connsiteX61" fmla="*/ 5046631 w 6950807"/>
              <a:gd name="connsiteY61" fmla="*/ 3999129 h 6263354"/>
              <a:gd name="connsiteX62" fmla="*/ 5018715 w 6950807"/>
              <a:gd name="connsiteY62" fmla="*/ 4022829 h 6263354"/>
              <a:gd name="connsiteX63" fmla="*/ 4916132 w 6950807"/>
              <a:gd name="connsiteY63" fmla="*/ 4073446 h 6263354"/>
              <a:gd name="connsiteX64" fmla="*/ 4887899 w 6950807"/>
              <a:gd name="connsiteY64" fmla="*/ 4084508 h 6263354"/>
              <a:gd name="connsiteX65" fmla="*/ 4829160 w 6950807"/>
              <a:gd name="connsiteY65" fmla="*/ 4132817 h 6263354"/>
              <a:gd name="connsiteX66" fmla="*/ 4737273 w 6950807"/>
              <a:gd name="connsiteY66" fmla="*/ 4221326 h 6263354"/>
              <a:gd name="connsiteX67" fmla="*/ 4716550 w 6950807"/>
              <a:gd name="connsiteY67" fmla="*/ 4238238 h 6263354"/>
              <a:gd name="connsiteX68" fmla="*/ 4694116 w 6950807"/>
              <a:gd name="connsiteY68" fmla="*/ 4245104 h 6263354"/>
              <a:gd name="connsiteX69" fmla="*/ 4684883 w 6950807"/>
              <a:gd name="connsiteY69" fmla="*/ 4240009 h 6263354"/>
              <a:gd name="connsiteX70" fmla="*/ 4672744 w 6950807"/>
              <a:gd name="connsiteY70" fmla="*/ 4248081 h 6263354"/>
              <a:gd name="connsiteX71" fmla="*/ 4668551 w 6950807"/>
              <a:gd name="connsiteY71" fmla="*/ 4248624 h 6263354"/>
              <a:gd name="connsiteX72" fmla="*/ 4645463 w 6950807"/>
              <a:gd name="connsiteY72" fmla="*/ 4253346 h 6263354"/>
              <a:gd name="connsiteX73" fmla="*/ 4620155 w 6950807"/>
              <a:gd name="connsiteY73" fmla="*/ 4303247 h 6263354"/>
              <a:gd name="connsiteX74" fmla="*/ 4569293 w 6950807"/>
              <a:gd name="connsiteY74" fmla="*/ 4331884 h 6263354"/>
              <a:gd name="connsiteX75" fmla="*/ 4362878 w 6950807"/>
              <a:gd name="connsiteY75" fmla="*/ 4483674 h 6263354"/>
              <a:gd name="connsiteX76" fmla="*/ 4215533 w 6950807"/>
              <a:gd name="connsiteY76" fmla="*/ 4677057 h 6263354"/>
              <a:gd name="connsiteX77" fmla="*/ 4082433 w 6950807"/>
              <a:gd name="connsiteY77" fmla="*/ 4778716 h 6263354"/>
              <a:gd name="connsiteX78" fmla="*/ 3944222 w 6950807"/>
              <a:gd name="connsiteY78" fmla="*/ 4888264 h 6263354"/>
              <a:gd name="connsiteX79" fmla="*/ 3265354 w 6950807"/>
              <a:gd name="connsiteY79" fmla="*/ 5018367 h 6263354"/>
              <a:gd name="connsiteX80" fmla="*/ 2929449 w 6950807"/>
              <a:gd name="connsiteY80" fmla="*/ 5063084 h 6263354"/>
              <a:gd name="connsiteX81" fmla="*/ 2809178 w 6950807"/>
              <a:gd name="connsiteY81" fmla="*/ 5074031 h 6263354"/>
              <a:gd name="connsiteX82" fmla="*/ 2537607 w 6950807"/>
              <a:gd name="connsiteY82" fmla="*/ 5248799 h 6263354"/>
              <a:gd name="connsiteX83" fmla="*/ 2035212 w 6950807"/>
              <a:gd name="connsiteY83" fmla="*/ 5444792 h 6263354"/>
              <a:gd name="connsiteX84" fmla="*/ 1792070 w 6950807"/>
              <a:gd name="connsiteY84" fmla="*/ 5751012 h 6263354"/>
              <a:gd name="connsiteX85" fmla="*/ 1484566 w 6950807"/>
              <a:gd name="connsiteY85" fmla="*/ 5795703 h 6263354"/>
              <a:gd name="connsiteX86" fmla="*/ 1406155 w 6950807"/>
              <a:gd name="connsiteY86" fmla="*/ 5805381 h 6263354"/>
              <a:gd name="connsiteX87" fmla="*/ 1300798 w 6950807"/>
              <a:gd name="connsiteY87" fmla="*/ 5821755 h 6263354"/>
              <a:gd name="connsiteX88" fmla="*/ 1263745 w 6950807"/>
              <a:gd name="connsiteY88" fmla="*/ 5831133 h 6263354"/>
              <a:gd name="connsiteX89" fmla="*/ 1192887 w 6950807"/>
              <a:gd name="connsiteY89" fmla="*/ 5832643 h 6263354"/>
              <a:gd name="connsiteX90" fmla="*/ 1147244 w 6950807"/>
              <a:gd name="connsiteY90" fmla="*/ 5836022 h 6263354"/>
              <a:gd name="connsiteX91" fmla="*/ 1153132 w 6950807"/>
              <a:gd name="connsiteY91" fmla="*/ 5872012 h 6263354"/>
              <a:gd name="connsiteX92" fmla="*/ 1114941 w 6950807"/>
              <a:gd name="connsiteY92" fmla="*/ 5885161 h 6263354"/>
              <a:gd name="connsiteX93" fmla="*/ 1065349 w 6950807"/>
              <a:gd name="connsiteY93" fmla="*/ 5862431 h 6263354"/>
              <a:gd name="connsiteX94" fmla="*/ 1014267 w 6950807"/>
              <a:gd name="connsiteY94" fmla="*/ 5866091 h 6263354"/>
              <a:gd name="connsiteX95" fmla="*/ 983606 w 6950807"/>
              <a:gd name="connsiteY95" fmla="*/ 5867891 h 6263354"/>
              <a:gd name="connsiteX96" fmla="*/ 907443 w 6950807"/>
              <a:gd name="connsiteY96" fmla="*/ 5924222 h 6263354"/>
              <a:gd name="connsiteX97" fmla="*/ 808988 w 6950807"/>
              <a:gd name="connsiteY97" fmla="*/ 6030723 h 6263354"/>
              <a:gd name="connsiteX98" fmla="*/ 771869 w 6950807"/>
              <a:gd name="connsiteY98" fmla="*/ 6049136 h 6263354"/>
              <a:gd name="connsiteX99" fmla="*/ 762837 w 6950807"/>
              <a:gd name="connsiteY99" fmla="*/ 6041841 h 6263354"/>
              <a:gd name="connsiteX100" fmla="*/ 725766 w 6950807"/>
              <a:gd name="connsiteY100" fmla="*/ 6106158 h 6263354"/>
              <a:gd name="connsiteX101" fmla="*/ 642403 w 6950807"/>
              <a:gd name="connsiteY101" fmla="*/ 6121330 h 6263354"/>
              <a:gd name="connsiteX102" fmla="*/ 574806 w 6950807"/>
              <a:gd name="connsiteY102" fmla="*/ 6120127 h 6263354"/>
              <a:gd name="connsiteX103" fmla="*/ 538930 w 6950807"/>
              <a:gd name="connsiteY103" fmla="*/ 6124917 h 6263354"/>
              <a:gd name="connsiteX104" fmla="*/ 510574 w 6950807"/>
              <a:gd name="connsiteY104" fmla="*/ 6122341 h 6263354"/>
              <a:gd name="connsiteX105" fmla="*/ 450510 w 6950807"/>
              <a:gd name="connsiteY105" fmla="*/ 6148398 h 6263354"/>
              <a:gd name="connsiteX106" fmla="*/ 356013 w 6950807"/>
              <a:gd name="connsiteY106" fmla="*/ 6205222 h 6263354"/>
              <a:gd name="connsiteX107" fmla="*/ 236857 w 6950807"/>
              <a:gd name="connsiteY107" fmla="*/ 6239286 h 6263354"/>
              <a:gd name="connsiteX108" fmla="*/ 185407 w 6950807"/>
              <a:gd name="connsiteY108" fmla="*/ 6245463 h 6263354"/>
              <a:gd name="connsiteX109" fmla="*/ 0 w 6950807"/>
              <a:gd name="connsiteY109" fmla="*/ 6228236 h 6263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6950807" h="6263354">
                <a:moveTo>
                  <a:pt x="0" y="0"/>
                </a:moveTo>
                <a:lnTo>
                  <a:pt x="6940404" y="0"/>
                </a:lnTo>
                <a:lnTo>
                  <a:pt x="6950807" y="57269"/>
                </a:lnTo>
                <a:lnTo>
                  <a:pt x="6935789" y="111727"/>
                </a:lnTo>
                <a:lnTo>
                  <a:pt x="6926163" y="122319"/>
                </a:lnTo>
                <a:lnTo>
                  <a:pt x="6879726" y="153502"/>
                </a:lnTo>
                <a:cubicBezTo>
                  <a:pt x="6916212" y="185737"/>
                  <a:pt x="6838837" y="179343"/>
                  <a:pt x="6878416" y="197479"/>
                </a:cubicBezTo>
                <a:cubicBezTo>
                  <a:pt x="6869118" y="214628"/>
                  <a:pt x="6852557" y="226581"/>
                  <a:pt x="6844672" y="235660"/>
                </a:cubicBezTo>
                <a:lnTo>
                  <a:pt x="6843548" y="243659"/>
                </a:lnTo>
                <a:lnTo>
                  <a:pt x="6832960" y="274879"/>
                </a:lnTo>
                <a:lnTo>
                  <a:pt x="6817103" y="310247"/>
                </a:lnTo>
                <a:cubicBezTo>
                  <a:pt x="6805621" y="325743"/>
                  <a:pt x="6767159" y="347668"/>
                  <a:pt x="6754862" y="362877"/>
                </a:cubicBezTo>
                <a:cubicBezTo>
                  <a:pt x="6742330" y="398815"/>
                  <a:pt x="6749000" y="389979"/>
                  <a:pt x="6729472" y="442939"/>
                </a:cubicBezTo>
                <a:cubicBezTo>
                  <a:pt x="6698994" y="494707"/>
                  <a:pt x="6694052" y="559653"/>
                  <a:pt x="6667299" y="619761"/>
                </a:cubicBezTo>
                <a:lnTo>
                  <a:pt x="6655038" y="691556"/>
                </a:lnTo>
                <a:lnTo>
                  <a:pt x="6648865" y="787174"/>
                </a:lnTo>
                <a:cubicBezTo>
                  <a:pt x="6635949" y="858107"/>
                  <a:pt x="6589857" y="879276"/>
                  <a:pt x="6560353" y="925327"/>
                </a:cubicBezTo>
                <a:lnTo>
                  <a:pt x="6435425" y="1171290"/>
                </a:lnTo>
                <a:lnTo>
                  <a:pt x="6364558" y="1261205"/>
                </a:lnTo>
                <a:lnTo>
                  <a:pt x="6311247" y="1322003"/>
                </a:lnTo>
                <a:cubicBezTo>
                  <a:pt x="6312259" y="1331636"/>
                  <a:pt x="6287426" y="1362963"/>
                  <a:pt x="6283544" y="1371053"/>
                </a:cubicBezTo>
                <a:cubicBezTo>
                  <a:pt x="6278885" y="1392046"/>
                  <a:pt x="6265370" y="1430765"/>
                  <a:pt x="6254261" y="1443811"/>
                </a:cubicBezTo>
                <a:cubicBezTo>
                  <a:pt x="6243675" y="1471273"/>
                  <a:pt x="6226285" y="1520224"/>
                  <a:pt x="6220029" y="1535820"/>
                </a:cubicBezTo>
                <a:lnTo>
                  <a:pt x="6212575" y="1599591"/>
                </a:lnTo>
                <a:lnTo>
                  <a:pt x="6209141" y="1628086"/>
                </a:lnTo>
                <a:lnTo>
                  <a:pt x="6208823" y="1628513"/>
                </a:lnTo>
                <a:cubicBezTo>
                  <a:pt x="6201578" y="1638330"/>
                  <a:pt x="6195013" y="1647437"/>
                  <a:pt x="6190100" y="1654874"/>
                </a:cubicBezTo>
                <a:cubicBezTo>
                  <a:pt x="6194363" y="1701134"/>
                  <a:pt x="6162576" y="1686294"/>
                  <a:pt x="6148233" y="1725417"/>
                </a:cubicBezTo>
                <a:cubicBezTo>
                  <a:pt x="6146043" y="1748964"/>
                  <a:pt x="6140392" y="1761381"/>
                  <a:pt x="6123002" y="1767427"/>
                </a:cubicBezTo>
                <a:cubicBezTo>
                  <a:pt x="6114841" y="1878058"/>
                  <a:pt x="6097878" y="1811703"/>
                  <a:pt x="6070380" y="1892939"/>
                </a:cubicBezTo>
                <a:cubicBezTo>
                  <a:pt x="6049318" y="1965893"/>
                  <a:pt x="6018384" y="2040658"/>
                  <a:pt x="6018708" y="2134444"/>
                </a:cubicBezTo>
                <a:cubicBezTo>
                  <a:pt x="6022239" y="2155556"/>
                  <a:pt x="6010438" y="2184412"/>
                  <a:pt x="5992354" y="2198892"/>
                </a:cubicBezTo>
                <a:cubicBezTo>
                  <a:pt x="5989241" y="2201384"/>
                  <a:pt x="5986057" y="2203347"/>
                  <a:pt x="5982901" y="2204718"/>
                </a:cubicBezTo>
                <a:cubicBezTo>
                  <a:pt x="5981029" y="2209541"/>
                  <a:pt x="5978726" y="2215866"/>
                  <a:pt x="5976085" y="2223345"/>
                </a:cubicBezTo>
                <a:lnTo>
                  <a:pt x="5968612" y="2244929"/>
                </a:lnTo>
                <a:lnTo>
                  <a:pt x="5948134" y="2265228"/>
                </a:lnTo>
                <a:lnTo>
                  <a:pt x="5946387" y="2273755"/>
                </a:lnTo>
                <a:cubicBezTo>
                  <a:pt x="5944649" y="2279331"/>
                  <a:pt x="5942802" y="2282657"/>
                  <a:pt x="5940768" y="2284532"/>
                </a:cubicBezTo>
                <a:lnTo>
                  <a:pt x="5940171" y="2284543"/>
                </a:lnTo>
                <a:lnTo>
                  <a:pt x="5919217" y="2328308"/>
                </a:lnTo>
                <a:cubicBezTo>
                  <a:pt x="5912897" y="2346767"/>
                  <a:pt x="5899449" y="2356984"/>
                  <a:pt x="5895354" y="2375061"/>
                </a:cubicBezTo>
                <a:cubicBezTo>
                  <a:pt x="5862809" y="2374144"/>
                  <a:pt x="5862040" y="2388484"/>
                  <a:pt x="5846917" y="2403673"/>
                </a:cubicBezTo>
                <a:lnTo>
                  <a:pt x="5828950" y="2467946"/>
                </a:lnTo>
                <a:lnTo>
                  <a:pt x="5778751" y="2558153"/>
                </a:lnTo>
                <a:cubicBezTo>
                  <a:pt x="5760079" y="2589441"/>
                  <a:pt x="5779236" y="2571701"/>
                  <a:pt x="5766677" y="2618352"/>
                </a:cubicBezTo>
                <a:cubicBezTo>
                  <a:pt x="5767618" y="2626937"/>
                  <a:pt x="5707125" y="2804857"/>
                  <a:pt x="5711691" y="2813181"/>
                </a:cubicBezTo>
                <a:cubicBezTo>
                  <a:pt x="5661053" y="2925285"/>
                  <a:pt x="5665779" y="2930841"/>
                  <a:pt x="5632865" y="3016049"/>
                </a:cubicBezTo>
                <a:cubicBezTo>
                  <a:pt x="5585911" y="3106332"/>
                  <a:pt x="5622362" y="3008442"/>
                  <a:pt x="5593801" y="3111205"/>
                </a:cubicBezTo>
                <a:cubicBezTo>
                  <a:pt x="5557486" y="3266636"/>
                  <a:pt x="5540320" y="3199468"/>
                  <a:pt x="5502533" y="3259056"/>
                </a:cubicBezTo>
                <a:cubicBezTo>
                  <a:pt x="5471662" y="3294848"/>
                  <a:pt x="5398363" y="3402035"/>
                  <a:pt x="5393573" y="3436601"/>
                </a:cubicBezTo>
                <a:cubicBezTo>
                  <a:pt x="5411790" y="3460787"/>
                  <a:pt x="5363370" y="3505709"/>
                  <a:pt x="5370905" y="3536371"/>
                </a:cubicBezTo>
                <a:cubicBezTo>
                  <a:pt x="5363197" y="3543201"/>
                  <a:pt x="5325158" y="3577878"/>
                  <a:pt x="5315748" y="3583316"/>
                </a:cubicBezTo>
                <a:lnTo>
                  <a:pt x="5310843" y="3586184"/>
                </a:lnTo>
                <a:lnTo>
                  <a:pt x="5285951" y="3601045"/>
                </a:lnTo>
                <a:lnTo>
                  <a:pt x="5261707" y="3621267"/>
                </a:lnTo>
                <a:cubicBezTo>
                  <a:pt x="5254311" y="3629779"/>
                  <a:pt x="5248323" y="3640033"/>
                  <a:pt x="5244645" y="3653006"/>
                </a:cubicBezTo>
                <a:cubicBezTo>
                  <a:pt x="5251494" y="3706080"/>
                  <a:pt x="5185420" y="3693844"/>
                  <a:pt x="5196556" y="3760667"/>
                </a:cubicBezTo>
                <a:cubicBezTo>
                  <a:pt x="5196355" y="3783674"/>
                  <a:pt x="5161174" y="3845291"/>
                  <a:pt x="5140091" y="3851089"/>
                </a:cubicBezTo>
                <a:cubicBezTo>
                  <a:pt x="5131190" y="3862729"/>
                  <a:pt x="5118192" y="3929673"/>
                  <a:pt x="5098366" y="3929294"/>
                </a:cubicBezTo>
                <a:cubicBezTo>
                  <a:pt x="5073388" y="3931514"/>
                  <a:pt x="5086786" y="3988425"/>
                  <a:pt x="5064858" y="3972981"/>
                </a:cubicBezTo>
                <a:lnTo>
                  <a:pt x="5061745" y="3993492"/>
                </a:lnTo>
                <a:lnTo>
                  <a:pt x="5046631" y="3999129"/>
                </a:lnTo>
                <a:cubicBezTo>
                  <a:pt x="5030855" y="4004669"/>
                  <a:pt x="5019475" y="4009692"/>
                  <a:pt x="5018715" y="4022829"/>
                </a:cubicBezTo>
                <a:cubicBezTo>
                  <a:pt x="4996965" y="4035215"/>
                  <a:pt x="4937934" y="4063166"/>
                  <a:pt x="4916132" y="4073446"/>
                </a:cubicBezTo>
                <a:cubicBezTo>
                  <a:pt x="4902556" y="4067386"/>
                  <a:pt x="4897329" y="4079077"/>
                  <a:pt x="4887899" y="4084508"/>
                </a:cubicBezTo>
                <a:cubicBezTo>
                  <a:pt x="4871715" y="4082346"/>
                  <a:pt x="4835784" y="4117000"/>
                  <a:pt x="4829160" y="4132817"/>
                </a:cubicBezTo>
                <a:cubicBezTo>
                  <a:pt x="4818005" y="4182187"/>
                  <a:pt x="4747512" y="4182697"/>
                  <a:pt x="4737273" y="4221326"/>
                </a:cubicBezTo>
                <a:cubicBezTo>
                  <a:pt x="4731077" y="4229203"/>
                  <a:pt x="4724052" y="4234528"/>
                  <a:pt x="4716550" y="4238238"/>
                </a:cubicBezTo>
                <a:lnTo>
                  <a:pt x="4694116" y="4245104"/>
                </a:lnTo>
                <a:lnTo>
                  <a:pt x="4684883" y="4240009"/>
                </a:lnTo>
                <a:lnTo>
                  <a:pt x="4672744" y="4248081"/>
                </a:lnTo>
                <a:lnTo>
                  <a:pt x="4668551" y="4248624"/>
                </a:lnTo>
                <a:cubicBezTo>
                  <a:pt x="4660522" y="4249625"/>
                  <a:pt x="4652707" y="4250888"/>
                  <a:pt x="4645463" y="4253346"/>
                </a:cubicBezTo>
                <a:cubicBezTo>
                  <a:pt x="4670644" y="4288836"/>
                  <a:pt x="4587995" y="4280114"/>
                  <a:pt x="4620155" y="4303247"/>
                </a:cubicBezTo>
                <a:cubicBezTo>
                  <a:pt x="4584730" y="4322934"/>
                  <a:pt x="4624634" y="4339786"/>
                  <a:pt x="4569293" y="4331884"/>
                </a:cubicBezTo>
                <a:cubicBezTo>
                  <a:pt x="4526413" y="4361955"/>
                  <a:pt x="4421838" y="4426145"/>
                  <a:pt x="4362878" y="4483674"/>
                </a:cubicBezTo>
                <a:cubicBezTo>
                  <a:pt x="4330889" y="4514627"/>
                  <a:pt x="4262274" y="4627883"/>
                  <a:pt x="4215533" y="4677057"/>
                </a:cubicBezTo>
                <a:cubicBezTo>
                  <a:pt x="4166258" y="4711482"/>
                  <a:pt x="4144325" y="4767937"/>
                  <a:pt x="4082433" y="4778716"/>
                </a:cubicBezTo>
                <a:cubicBezTo>
                  <a:pt x="4037215" y="4813916"/>
                  <a:pt x="4080401" y="4848321"/>
                  <a:pt x="3944222" y="4888264"/>
                </a:cubicBezTo>
                <a:cubicBezTo>
                  <a:pt x="3684918" y="4942348"/>
                  <a:pt x="3434483" y="4989230"/>
                  <a:pt x="3265354" y="5018367"/>
                </a:cubicBezTo>
                <a:cubicBezTo>
                  <a:pt x="3096225" y="5047503"/>
                  <a:pt x="3019654" y="5060895"/>
                  <a:pt x="2929449" y="5063084"/>
                </a:cubicBezTo>
                <a:cubicBezTo>
                  <a:pt x="2839243" y="5065272"/>
                  <a:pt x="2844050" y="5079411"/>
                  <a:pt x="2809178" y="5074031"/>
                </a:cubicBezTo>
                <a:lnTo>
                  <a:pt x="2537607" y="5248799"/>
                </a:lnTo>
                <a:cubicBezTo>
                  <a:pt x="2410199" y="5268996"/>
                  <a:pt x="2159469" y="5361090"/>
                  <a:pt x="2035212" y="5444792"/>
                </a:cubicBezTo>
                <a:cubicBezTo>
                  <a:pt x="1910957" y="5528494"/>
                  <a:pt x="1889099" y="5643213"/>
                  <a:pt x="1792070" y="5751012"/>
                </a:cubicBezTo>
                <a:lnTo>
                  <a:pt x="1484566" y="5795703"/>
                </a:lnTo>
                <a:cubicBezTo>
                  <a:pt x="1454923" y="5790900"/>
                  <a:pt x="1427565" y="5778005"/>
                  <a:pt x="1406155" y="5805381"/>
                </a:cubicBezTo>
                <a:cubicBezTo>
                  <a:pt x="1367700" y="5812651"/>
                  <a:pt x="1329241" y="5802607"/>
                  <a:pt x="1300798" y="5821755"/>
                </a:cubicBezTo>
                <a:cubicBezTo>
                  <a:pt x="1283458" y="5811210"/>
                  <a:pt x="1269389" y="5808489"/>
                  <a:pt x="1263745" y="5831133"/>
                </a:cubicBezTo>
                <a:cubicBezTo>
                  <a:pt x="1226042" y="5832175"/>
                  <a:pt x="1208377" y="5805418"/>
                  <a:pt x="1192887" y="5832643"/>
                </a:cubicBezTo>
                <a:cubicBezTo>
                  <a:pt x="1146712" y="5776695"/>
                  <a:pt x="1169930" y="5827215"/>
                  <a:pt x="1147244" y="5836022"/>
                </a:cubicBezTo>
                <a:cubicBezTo>
                  <a:pt x="1130414" y="5847391"/>
                  <a:pt x="1171508" y="5868669"/>
                  <a:pt x="1153132" y="5872012"/>
                </a:cubicBezTo>
                <a:cubicBezTo>
                  <a:pt x="1128898" y="5857667"/>
                  <a:pt x="1140784" y="5902732"/>
                  <a:pt x="1114941" y="5885161"/>
                </a:cubicBezTo>
                <a:cubicBezTo>
                  <a:pt x="1111955" y="5851159"/>
                  <a:pt x="1074015" y="5892089"/>
                  <a:pt x="1065349" y="5862431"/>
                </a:cubicBezTo>
                <a:cubicBezTo>
                  <a:pt x="1057315" y="5905008"/>
                  <a:pt x="1035470" y="5852818"/>
                  <a:pt x="1014267" y="5866091"/>
                </a:cubicBezTo>
                <a:cubicBezTo>
                  <a:pt x="1006678" y="5882238"/>
                  <a:pt x="999065" y="5885057"/>
                  <a:pt x="983606" y="5867891"/>
                </a:cubicBezTo>
                <a:cubicBezTo>
                  <a:pt x="949657" y="5946457"/>
                  <a:pt x="949637" y="5893769"/>
                  <a:pt x="907443" y="5924222"/>
                </a:cubicBezTo>
                <a:cubicBezTo>
                  <a:pt x="872468" y="5956169"/>
                  <a:pt x="831950" y="5954949"/>
                  <a:pt x="808988" y="6030723"/>
                </a:cubicBezTo>
                <a:cubicBezTo>
                  <a:pt x="806594" y="6052160"/>
                  <a:pt x="789972" y="6060404"/>
                  <a:pt x="771869" y="6049136"/>
                </a:cubicBezTo>
                <a:cubicBezTo>
                  <a:pt x="768753" y="6047195"/>
                  <a:pt x="765711" y="6044739"/>
                  <a:pt x="762837" y="6041841"/>
                </a:cubicBezTo>
                <a:cubicBezTo>
                  <a:pt x="751252" y="6095388"/>
                  <a:pt x="727945" y="6069978"/>
                  <a:pt x="725766" y="6106158"/>
                </a:cubicBezTo>
                <a:cubicBezTo>
                  <a:pt x="688209" y="6122672"/>
                  <a:pt x="645012" y="6089580"/>
                  <a:pt x="642403" y="6121330"/>
                </a:cubicBezTo>
                <a:cubicBezTo>
                  <a:pt x="620588" y="6120482"/>
                  <a:pt x="581312" y="6085641"/>
                  <a:pt x="574806" y="6120127"/>
                </a:cubicBezTo>
                <a:cubicBezTo>
                  <a:pt x="564871" y="6092697"/>
                  <a:pt x="556339" y="6142408"/>
                  <a:pt x="538930" y="6124917"/>
                </a:cubicBezTo>
                <a:cubicBezTo>
                  <a:pt x="525774" y="6109542"/>
                  <a:pt x="520118" y="6121045"/>
                  <a:pt x="510574" y="6122341"/>
                </a:cubicBezTo>
                <a:cubicBezTo>
                  <a:pt x="494678" y="6110300"/>
                  <a:pt x="457722" y="6132578"/>
                  <a:pt x="450510" y="6148398"/>
                </a:cubicBezTo>
                <a:cubicBezTo>
                  <a:pt x="437411" y="6203264"/>
                  <a:pt x="367751" y="6163165"/>
                  <a:pt x="356013" y="6205222"/>
                </a:cubicBezTo>
                <a:cubicBezTo>
                  <a:pt x="320401" y="6220372"/>
                  <a:pt x="265291" y="6232581"/>
                  <a:pt x="236857" y="6239286"/>
                </a:cubicBezTo>
                <a:cubicBezTo>
                  <a:pt x="201034" y="6243266"/>
                  <a:pt x="239743" y="6287256"/>
                  <a:pt x="185407" y="6245463"/>
                </a:cubicBezTo>
                <a:lnTo>
                  <a:pt x="0" y="6228236"/>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A1AD178-34B9-1A53-35F2-8D19BE0F338C}"/>
              </a:ext>
            </a:extLst>
          </p:cNvPr>
          <p:cNvSpPr>
            <a:spLocks noGrp="1"/>
          </p:cNvSpPr>
          <p:nvPr>
            <p:ph type="title"/>
          </p:nvPr>
        </p:nvSpPr>
        <p:spPr>
          <a:xfrm>
            <a:off x="552734" y="753035"/>
            <a:ext cx="5281684" cy="1576097"/>
          </a:xfrm>
        </p:spPr>
        <p:txBody>
          <a:bodyPr anchor="b">
            <a:normAutofit/>
          </a:bodyPr>
          <a:lstStyle/>
          <a:p>
            <a:pPr algn="ctr"/>
            <a:r>
              <a:rPr lang="en-US"/>
              <a:t>Our Mission and Goals </a:t>
            </a:r>
          </a:p>
        </p:txBody>
      </p:sp>
      <p:sp>
        <p:nvSpPr>
          <p:cNvPr id="62" name="Freeform: Shape 61">
            <a:extLst>
              <a:ext uri="{FF2B5EF4-FFF2-40B4-BE49-F238E27FC236}">
                <a16:creationId xmlns:a16="http://schemas.microsoft.com/office/drawing/2014/main" id="{CF93DC6C-1BFD-4414-BF23-471C8831C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490" y="3017047"/>
            <a:ext cx="3945709" cy="299528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2">
            <a:extLst>
              <a:ext uri="{FF2B5EF4-FFF2-40B4-BE49-F238E27FC236}">
                <a16:creationId xmlns:a16="http://schemas.microsoft.com/office/drawing/2014/main" id="{E8946E91-0BF8-852F-D7F0-572E5FE3341A}"/>
              </a:ext>
            </a:extLst>
          </p:cNvPr>
          <p:cNvSpPr>
            <a:spLocks noGrp="1"/>
          </p:cNvSpPr>
          <p:nvPr>
            <p:ph idx="1"/>
          </p:nvPr>
        </p:nvSpPr>
        <p:spPr>
          <a:xfrm>
            <a:off x="6655634" y="359765"/>
            <a:ext cx="4983632" cy="6263354"/>
          </a:xfrm>
        </p:spPr>
        <p:txBody>
          <a:bodyPr anchor="ctr">
            <a:normAutofit lnSpcReduction="10000"/>
          </a:bodyPr>
          <a:lstStyle/>
          <a:p>
            <a:pPr marL="0" indent="0">
              <a:lnSpc>
                <a:spcPct val="90000"/>
              </a:lnSpc>
              <a:buNone/>
            </a:pPr>
            <a:r>
              <a:rPr lang="en-US" sz="1850" dirty="0"/>
              <a:t>GCA is committed to promoting education for engaged knowledge and responsible action in an interdependent world.</a:t>
            </a:r>
          </a:p>
          <a:p>
            <a:pPr marL="0" indent="0">
              <a:lnSpc>
                <a:spcPct val="90000"/>
              </a:lnSpc>
              <a:buNone/>
            </a:pPr>
            <a:endParaRPr lang="en-US" sz="1850" dirty="0"/>
          </a:p>
          <a:p>
            <a:pPr marL="0" indent="0">
              <a:lnSpc>
                <a:spcPct val="90000"/>
              </a:lnSpc>
              <a:buNone/>
            </a:pPr>
            <a:r>
              <a:rPr lang="en-US" sz="1850" dirty="0"/>
              <a:t>We partner with colleges to empower students who:</a:t>
            </a:r>
          </a:p>
          <a:p>
            <a:pPr>
              <a:lnSpc>
                <a:spcPct val="90000"/>
              </a:lnSpc>
            </a:pPr>
            <a:r>
              <a:rPr lang="en-US" sz="1850" dirty="0"/>
              <a:t>Understand their role in a globally interconnected society and how local actions influence global outcomes, and vice versa.</a:t>
            </a:r>
          </a:p>
          <a:p>
            <a:pPr>
              <a:lnSpc>
                <a:spcPct val="90000"/>
              </a:lnSpc>
            </a:pPr>
            <a:r>
              <a:rPr lang="en-US" sz="1850" dirty="0"/>
              <a:t>Possess a critical understanding of the global issues and challenges facing humanity and the planet.</a:t>
            </a:r>
          </a:p>
          <a:p>
            <a:pPr>
              <a:lnSpc>
                <a:spcPct val="90000"/>
              </a:lnSpc>
            </a:pPr>
            <a:r>
              <a:rPr lang="en-US" sz="1850" dirty="0"/>
              <a:t>Are equipped with the knowledge, attitudes, values, skills, capacities, and empathy to engage with global systems in ways that foster justice, inclusion, pluralism, and ethical leadership.</a:t>
            </a:r>
          </a:p>
          <a:p>
            <a:pPr>
              <a:lnSpc>
                <a:spcPct val="90000"/>
              </a:lnSpc>
            </a:pPr>
            <a:r>
              <a:rPr lang="en-US" sz="1850" dirty="0"/>
              <a:t>Develop the ability to collaborate across cultures and engage in civil and civic discourse across differences.</a:t>
            </a:r>
          </a:p>
          <a:p>
            <a:pPr>
              <a:lnSpc>
                <a:spcPct val="90000"/>
              </a:lnSpc>
            </a:pPr>
            <a:r>
              <a:rPr lang="en-US" sz="1850" dirty="0"/>
              <a:t>Are inspired and empowered to make a positive impact in their overlapping local, national, and global communities.</a:t>
            </a:r>
          </a:p>
        </p:txBody>
      </p:sp>
      <p:pic>
        <p:nvPicPr>
          <p:cNvPr id="6" name="Picture 5" descr="A group of people posing for a photo&#10;&#10;Description automatically generated">
            <a:extLst>
              <a:ext uri="{FF2B5EF4-FFF2-40B4-BE49-F238E27FC236}">
                <a16:creationId xmlns:a16="http://schemas.microsoft.com/office/drawing/2014/main" id="{C484E6B5-92FB-5752-A26D-882128D78A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5682" y="3226279"/>
            <a:ext cx="3427862" cy="2570897"/>
          </a:xfrm>
          <a:prstGeom prst="rect">
            <a:avLst/>
          </a:prstGeom>
        </p:spPr>
      </p:pic>
      <p:sp>
        <p:nvSpPr>
          <p:cNvPr id="64" name="Rectangle 6">
            <a:extLst>
              <a:ext uri="{FF2B5EF4-FFF2-40B4-BE49-F238E27FC236}">
                <a16:creationId xmlns:a16="http://schemas.microsoft.com/office/drawing/2014/main" id="{8883AD5B-BA1D-4FA6-8AD8-955000251D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51126" y="5841296"/>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64962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2">
            <a:extLst>
              <a:ext uri="{FF2B5EF4-FFF2-40B4-BE49-F238E27FC236}">
                <a16:creationId xmlns:a16="http://schemas.microsoft.com/office/drawing/2014/main" id="{BAB0BC72-1C3A-421F-AB0A-D480DA93F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228763" cy="6858000"/>
          </a:xfrm>
          <a:custGeom>
            <a:avLst/>
            <a:gdLst>
              <a:gd name="connsiteX0" fmla="*/ 0 w 7228763"/>
              <a:gd name="connsiteY0" fmla="*/ 0 h 6858000"/>
              <a:gd name="connsiteX1" fmla="*/ 501961 w 7228763"/>
              <a:gd name="connsiteY1" fmla="*/ 0 h 6858000"/>
              <a:gd name="connsiteX2" fmla="*/ 723901 w 7228763"/>
              <a:gd name="connsiteY2" fmla="*/ 0 h 6858000"/>
              <a:gd name="connsiteX3" fmla="*/ 7228583 w 7228763"/>
              <a:gd name="connsiteY3" fmla="*/ 0 h 6858000"/>
              <a:gd name="connsiteX4" fmla="*/ 7228763 w 7228763"/>
              <a:gd name="connsiteY4" fmla="*/ 1 h 6858000"/>
              <a:gd name="connsiteX5" fmla="*/ 7221350 w 7228763"/>
              <a:gd name="connsiteY5" fmla="*/ 30700 h 6858000"/>
              <a:gd name="connsiteX6" fmla="*/ 7199900 w 7228763"/>
              <a:gd name="connsiteY6" fmla="*/ 310025 h 6858000"/>
              <a:gd name="connsiteX7" fmla="*/ 7214938 w 7228763"/>
              <a:gd name="connsiteY7" fmla="*/ 443960 h 6858000"/>
              <a:gd name="connsiteX8" fmla="*/ 7174238 w 7228763"/>
              <a:gd name="connsiteY8" fmla="*/ 642659 h 6858000"/>
              <a:gd name="connsiteX9" fmla="*/ 7166213 w 7228763"/>
              <a:gd name="connsiteY9" fmla="*/ 673307 h 6858000"/>
              <a:gd name="connsiteX10" fmla="*/ 7128963 w 7228763"/>
              <a:gd name="connsiteY10" fmla="*/ 839641 h 6858000"/>
              <a:gd name="connsiteX11" fmla="*/ 7066183 w 7228763"/>
              <a:gd name="connsiteY11" fmla="*/ 958357 h 6858000"/>
              <a:gd name="connsiteX12" fmla="*/ 7070620 w 7228763"/>
              <a:gd name="connsiteY12" fmla="*/ 963398 h 6858000"/>
              <a:gd name="connsiteX13" fmla="*/ 7022851 w 7228763"/>
              <a:gd name="connsiteY13" fmla="*/ 1117169 h 6858000"/>
              <a:gd name="connsiteX14" fmla="*/ 7019920 w 7228763"/>
              <a:gd name="connsiteY14" fmla="*/ 1144352 h 6858000"/>
              <a:gd name="connsiteX15" fmla="*/ 7021476 w 7228763"/>
              <a:gd name="connsiteY15" fmla="*/ 1164484 h 6858000"/>
              <a:gd name="connsiteX16" fmla="*/ 7005576 w 7228763"/>
              <a:gd name="connsiteY16" fmla="*/ 1213829 h 6858000"/>
              <a:gd name="connsiteX17" fmla="*/ 6970919 w 7228763"/>
              <a:gd name="connsiteY17" fmla="*/ 1294823 h 6858000"/>
              <a:gd name="connsiteX18" fmla="*/ 6965413 w 7228763"/>
              <a:gd name="connsiteY18" fmla="*/ 1312193 h 6858000"/>
              <a:gd name="connsiteX19" fmla="*/ 6968106 w 7228763"/>
              <a:gd name="connsiteY19" fmla="*/ 1327626 h 6858000"/>
              <a:gd name="connsiteX20" fmla="*/ 6975202 w 7228763"/>
              <a:gd name="connsiteY20" fmla="*/ 1331644 h 6858000"/>
              <a:gd name="connsiteX21" fmla="*/ 6973366 w 7228763"/>
              <a:gd name="connsiteY21" fmla="*/ 1341276 h 6858000"/>
              <a:gd name="connsiteX22" fmla="*/ 6974428 w 7228763"/>
              <a:gd name="connsiteY22" fmla="*/ 1343945 h 6858000"/>
              <a:gd name="connsiteX23" fmla="*/ 6978971 w 7228763"/>
              <a:gd name="connsiteY23" fmla="*/ 1359134 h 6858000"/>
              <a:gd name="connsiteX24" fmla="*/ 6946335 w 7228763"/>
              <a:gd name="connsiteY24" fmla="*/ 1427803 h 6858000"/>
              <a:gd name="connsiteX25" fmla="*/ 6907208 w 7228763"/>
              <a:gd name="connsiteY25" fmla="*/ 1540278 h 6858000"/>
              <a:gd name="connsiteX26" fmla="*/ 6901698 w 7228763"/>
              <a:gd name="connsiteY26" fmla="*/ 1547262 h 6858000"/>
              <a:gd name="connsiteX27" fmla="*/ 6902877 w 7228763"/>
              <a:gd name="connsiteY27" fmla="*/ 1577056 h 6858000"/>
              <a:gd name="connsiteX28" fmla="*/ 6904067 w 7228763"/>
              <a:gd name="connsiteY28" fmla="*/ 1595898 h 6858000"/>
              <a:gd name="connsiteX29" fmla="*/ 6891817 w 7228763"/>
              <a:gd name="connsiteY29" fmla="*/ 1703726 h 6858000"/>
              <a:gd name="connsiteX30" fmla="*/ 6898520 w 7228763"/>
              <a:gd name="connsiteY30" fmla="*/ 1809535 h 6858000"/>
              <a:gd name="connsiteX31" fmla="*/ 6897783 w 7228763"/>
              <a:gd name="connsiteY31" fmla="*/ 2018310 h 6858000"/>
              <a:gd name="connsiteX32" fmla="*/ 6887647 w 7228763"/>
              <a:gd name="connsiteY32" fmla="*/ 2071355 h 6858000"/>
              <a:gd name="connsiteX33" fmla="*/ 6888952 w 7228763"/>
              <a:gd name="connsiteY33" fmla="*/ 2141166 h 6858000"/>
              <a:gd name="connsiteX34" fmla="*/ 6887101 w 7228763"/>
              <a:gd name="connsiteY34" fmla="*/ 2154548 h 6858000"/>
              <a:gd name="connsiteX35" fmla="*/ 6880519 w 7228763"/>
              <a:gd name="connsiteY35" fmla="*/ 2158153 h 6858000"/>
              <a:gd name="connsiteX36" fmla="*/ 6873389 w 7228763"/>
              <a:gd name="connsiteY36" fmla="*/ 2178174 h 6858000"/>
              <a:gd name="connsiteX37" fmla="*/ 6871679 w 7228763"/>
              <a:gd name="connsiteY37" fmla="*/ 2202858 h 6858000"/>
              <a:gd name="connsiteX38" fmla="*/ 6870321 w 7228763"/>
              <a:gd name="connsiteY38" fmla="*/ 2320214 h 6858000"/>
              <a:gd name="connsiteX39" fmla="*/ 6857787 w 7228763"/>
              <a:gd name="connsiteY39" fmla="*/ 2417011 h 6858000"/>
              <a:gd name="connsiteX40" fmla="*/ 6850905 w 7228763"/>
              <a:gd name="connsiteY40" fmla="*/ 2454207 h 6858000"/>
              <a:gd name="connsiteX41" fmla="*/ 6848900 w 7228763"/>
              <a:gd name="connsiteY41" fmla="*/ 2487203 h 6858000"/>
              <a:gd name="connsiteX42" fmla="*/ 6837487 w 7228763"/>
              <a:gd name="connsiteY42" fmla="*/ 2512282 h 6858000"/>
              <a:gd name="connsiteX43" fmla="*/ 6838494 w 7228763"/>
              <a:gd name="connsiteY43" fmla="*/ 2514318 h 6858000"/>
              <a:gd name="connsiteX44" fmla="*/ 6863982 w 7228763"/>
              <a:gd name="connsiteY44" fmla="*/ 2574334 h 6858000"/>
              <a:gd name="connsiteX45" fmla="*/ 6862893 w 7228763"/>
              <a:gd name="connsiteY45" fmla="*/ 2579877 h 6858000"/>
              <a:gd name="connsiteX46" fmla="*/ 6863047 w 7228763"/>
              <a:gd name="connsiteY46" fmla="*/ 2608928 h 6858000"/>
              <a:gd name="connsiteX47" fmla="*/ 6862462 w 7228763"/>
              <a:gd name="connsiteY47" fmla="*/ 2613111 h 6858000"/>
              <a:gd name="connsiteX48" fmla="*/ 6854084 w 7228763"/>
              <a:gd name="connsiteY48" fmla="*/ 2621996 h 6858000"/>
              <a:gd name="connsiteX49" fmla="*/ 6856559 w 7228763"/>
              <a:gd name="connsiteY49" fmla="*/ 2634265 h 6858000"/>
              <a:gd name="connsiteX50" fmla="*/ 6847985 w 7228763"/>
              <a:gd name="connsiteY50" fmla="*/ 2647237 h 6858000"/>
              <a:gd name="connsiteX51" fmla="*/ 6854115 w 7228763"/>
              <a:gd name="connsiteY51" fmla="*/ 2650786 h 6858000"/>
              <a:gd name="connsiteX52" fmla="*/ 6859942 w 7228763"/>
              <a:gd name="connsiteY52" fmla="*/ 2661993 h 6858000"/>
              <a:gd name="connsiteX53" fmla="*/ 6851884 w 7228763"/>
              <a:gd name="connsiteY53" fmla="*/ 2670949 h 6858000"/>
              <a:gd name="connsiteX54" fmla="*/ 6846115 w 7228763"/>
              <a:gd name="connsiteY54" fmla="*/ 2690255 h 6858000"/>
              <a:gd name="connsiteX55" fmla="*/ 6846964 w 7228763"/>
              <a:gd name="connsiteY55" fmla="*/ 2695683 h 6858000"/>
              <a:gd name="connsiteX56" fmla="*/ 6836011 w 7228763"/>
              <a:gd name="connsiteY56" fmla="*/ 2713964 h 6858000"/>
              <a:gd name="connsiteX57" fmla="*/ 6830478 w 7228763"/>
              <a:gd name="connsiteY57" fmla="*/ 2730175 h 6858000"/>
              <a:gd name="connsiteX58" fmla="*/ 6841091 w 7228763"/>
              <a:gd name="connsiteY58" fmla="*/ 2763497 h 6858000"/>
              <a:gd name="connsiteX59" fmla="*/ 6803520 w 7228763"/>
              <a:gd name="connsiteY59" fmla="*/ 3051539 h 6858000"/>
              <a:gd name="connsiteX60" fmla="*/ 6733280 w 7228763"/>
              <a:gd name="connsiteY60" fmla="*/ 3335396 h 6858000"/>
              <a:gd name="connsiteX61" fmla="*/ 6735884 w 7228763"/>
              <a:gd name="connsiteY61" fmla="*/ 3456509 h 6858000"/>
              <a:gd name="connsiteX62" fmla="*/ 6715764 w 7228763"/>
              <a:gd name="connsiteY62" fmla="*/ 3531827 h 6858000"/>
              <a:gd name="connsiteX63" fmla="*/ 6730329 w 7228763"/>
              <a:gd name="connsiteY63" fmla="*/ 3570877 h 6858000"/>
              <a:gd name="connsiteX64" fmla="*/ 6727426 w 7228763"/>
              <a:gd name="connsiteY64" fmla="*/ 3583849 h 6858000"/>
              <a:gd name="connsiteX65" fmla="*/ 6718706 w 7228763"/>
              <a:gd name="connsiteY65" fmla="*/ 3592763 h 6858000"/>
              <a:gd name="connsiteX66" fmla="*/ 6693350 w 7228763"/>
              <a:gd name="connsiteY66" fmla="*/ 3653485 h 6858000"/>
              <a:gd name="connsiteX67" fmla="*/ 6685983 w 7228763"/>
              <a:gd name="connsiteY67" fmla="*/ 3670528 h 6858000"/>
              <a:gd name="connsiteX68" fmla="*/ 6687033 w 7228763"/>
              <a:gd name="connsiteY68" fmla="*/ 3685990 h 6858000"/>
              <a:gd name="connsiteX69" fmla="*/ 6693711 w 7228763"/>
              <a:gd name="connsiteY69" fmla="*/ 3690283 h 6858000"/>
              <a:gd name="connsiteX70" fmla="*/ 6690843 w 7228763"/>
              <a:gd name="connsiteY70" fmla="*/ 3699787 h 6858000"/>
              <a:gd name="connsiteX71" fmla="*/ 6691624 w 7228763"/>
              <a:gd name="connsiteY71" fmla="*/ 3702486 h 6858000"/>
              <a:gd name="connsiteX72" fmla="*/ 6694549 w 7228763"/>
              <a:gd name="connsiteY72" fmla="*/ 3717784 h 6858000"/>
              <a:gd name="connsiteX73" fmla="*/ 6662489 w 7228763"/>
              <a:gd name="connsiteY73" fmla="*/ 3746229 h 6858000"/>
              <a:gd name="connsiteX74" fmla="*/ 6575429 w 7228763"/>
              <a:gd name="connsiteY74" fmla="*/ 3924910 h 6858000"/>
              <a:gd name="connsiteX75" fmla="*/ 6538994 w 7228763"/>
              <a:gd name="connsiteY75" fmla="*/ 3989353 h 6858000"/>
              <a:gd name="connsiteX76" fmla="*/ 6535698 w 7228763"/>
              <a:gd name="connsiteY76" fmla="*/ 4033899 h 6858000"/>
              <a:gd name="connsiteX77" fmla="*/ 6527053 w 7228763"/>
              <a:gd name="connsiteY77" fmla="*/ 4142250 h 6858000"/>
              <a:gd name="connsiteX78" fmla="*/ 6501843 w 7228763"/>
              <a:gd name="connsiteY78" fmla="*/ 4329442 h 6858000"/>
              <a:gd name="connsiteX79" fmla="*/ 6489841 w 7228763"/>
              <a:gd name="connsiteY79" fmla="*/ 4456184 h 6858000"/>
              <a:gd name="connsiteX80" fmla="*/ 6482918 w 7228763"/>
              <a:gd name="connsiteY80" fmla="*/ 4468478 h 6858000"/>
              <a:gd name="connsiteX81" fmla="*/ 6484019 w 7228763"/>
              <a:gd name="connsiteY81" fmla="*/ 4469862 h 6858000"/>
              <a:gd name="connsiteX82" fmla="*/ 6481759 w 7228763"/>
              <a:gd name="connsiteY82" fmla="*/ 4483797 h 6858000"/>
              <a:gd name="connsiteX83" fmla="*/ 6477370 w 7228763"/>
              <a:gd name="connsiteY83" fmla="*/ 4487091 h 6858000"/>
              <a:gd name="connsiteX84" fmla="*/ 6474598 w 7228763"/>
              <a:gd name="connsiteY84" fmla="*/ 4496728 h 6858000"/>
              <a:gd name="connsiteX85" fmla="*/ 6465848 w 7228763"/>
              <a:gd name="connsiteY85" fmla="*/ 4515918 h 6858000"/>
              <a:gd name="connsiteX86" fmla="*/ 6467296 w 7228763"/>
              <a:gd name="connsiteY86" fmla="*/ 4519316 h 6858000"/>
              <a:gd name="connsiteX87" fmla="*/ 6458903 w 7228763"/>
              <a:gd name="connsiteY87" fmla="*/ 4547957 h 6858000"/>
              <a:gd name="connsiteX88" fmla="*/ 6460248 w 7228763"/>
              <a:gd name="connsiteY88" fmla="*/ 4548262 h 6858000"/>
              <a:gd name="connsiteX89" fmla="*/ 6464276 w 7228763"/>
              <a:gd name="connsiteY89" fmla="*/ 4555939 h 6858000"/>
              <a:gd name="connsiteX90" fmla="*/ 6468635 w 7228763"/>
              <a:gd name="connsiteY90" fmla="*/ 4570815 h 6858000"/>
              <a:gd name="connsiteX91" fmla="*/ 6488206 w 7228763"/>
              <a:gd name="connsiteY91" fmla="*/ 4633846 h 6858000"/>
              <a:gd name="connsiteX92" fmla="*/ 6487272 w 7228763"/>
              <a:gd name="connsiteY92" fmla="*/ 4639816 h 6858000"/>
              <a:gd name="connsiteX93" fmla="*/ 6487581 w 7228763"/>
              <a:gd name="connsiteY93" fmla="*/ 4639923 h 6858000"/>
              <a:gd name="connsiteX94" fmla="*/ 6487249 w 7228763"/>
              <a:gd name="connsiteY94" fmla="*/ 4646192 h 6858000"/>
              <a:gd name="connsiteX95" fmla="*/ 6485570 w 7228763"/>
              <a:gd name="connsiteY95" fmla="*/ 4650706 h 6858000"/>
              <a:gd name="connsiteX96" fmla="*/ 6483759 w 7228763"/>
              <a:gd name="connsiteY96" fmla="*/ 4662290 h 6858000"/>
              <a:gd name="connsiteX97" fmla="*/ 6485315 w 7228763"/>
              <a:gd name="connsiteY97" fmla="*/ 4666180 h 6858000"/>
              <a:gd name="connsiteX98" fmla="*/ 6489077 w 7228763"/>
              <a:gd name="connsiteY98" fmla="*/ 4667585 h 6858000"/>
              <a:gd name="connsiteX99" fmla="*/ 6488467 w 7228763"/>
              <a:gd name="connsiteY99" fmla="*/ 4668660 h 6858000"/>
              <a:gd name="connsiteX100" fmla="*/ 6496179 w 7228763"/>
              <a:gd name="connsiteY100" fmla="*/ 4689807 h 6858000"/>
              <a:gd name="connsiteX101" fmla="*/ 6500957 w 7228763"/>
              <a:gd name="connsiteY101" fmla="*/ 4737890 h 6858000"/>
              <a:gd name="connsiteX102" fmla="*/ 6498641 w 7228763"/>
              <a:gd name="connsiteY102" fmla="*/ 4765657 h 6858000"/>
              <a:gd name="connsiteX103" fmla="*/ 6497829 w 7228763"/>
              <a:gd name="connsiteY103" fmla="*/ 4841463 h 6858000"/>
              <a:gd name="connsiteX104" fmla="*/ 6521578 w 7228763"/>
              <a:gd name="connsiteY104" fmla="*/ 4969863 h 6858000"/>
              <a:gd name="connsiteX105" fmla="*/ 6518695 w 7228763"/>
              <a:gd name="connsiteY105" fmla="*/ 4974028 h 6858000"/>
              <a:gd name="connsiteX106" fmla="*/ 6516513 w 7228763"/>
              <a:gd name="connsiteY106" fmla="*/ 4980318 h 6858000"/>
              <a:gd name="connsiteX107" fmla="*/ 6516763 w 7228763"/>
              <a:gd name="connsiteY107" fmla="*/ 4980501 h 6858000"/>
              <a:gd name="connsiteX108" fmla="*/ 6514121 w 7228763"/>
              <a:gd name="connsiteY108" fmla="*/ 4986338 h 6858000"/>
              <a:gd name="connsiteX109" fmla="*/ 6511173 w 7228763"/>
              <a:gd name="connsiteY109" fmla="*/ 4991296 h 6858000"/>
              <a:gd name="connsiteX110" fmla="*/ 6546537 w 7228763"/>
              <a:gd name="connsiteY110" fmla="*/ 5076895 h 6858000"/>
              <a:gd name="connsiteX111" fmla="*/ 6544581 w 7228763"/>
              <a:gd name="connsiteY111" fmla="*/ 5081568 h 6858000"/>
              <a:gd name="connsiteX112" fmla="*/ 6543750 w 7228763"/>
              <a:gd name="connsiteY112" fmla="*/ 5088173 h 6858000"/>
              <a:gd name="connsiteX113" fmla="*/ 6544034 w 7228763"/>
              <a:gd name="connsiteY113" fmla="*/ 5088300 h 6858000"/>
              <a:gd name="connsiteX114" fmla="*/ 6542660 w 7228763"/>
              <a:gd name="connsiteY114" fmla="*/ 5094558 h 6858000"/>
              <a:gd name="connsiteX115" fmla="*/ 6532096 w 7228763"/>
              <a:gd name="connsiteY115" fmla="*/ 5125620 h 6858000"/>
              <a:gd name="connsiteX116" fmla="*/ 6533049 w 7228763"/>
              <a:gd name="connsiteY116" fmla="*/ 5268004 h 6858000"/>
              <a:gd name="connsiteX117" fmla="*/ 6533970 w 7228763"/>
              <a:gd name="connsiteY117" fmla="*/ 5269530 h 6858000"/>
              <a:gd name="connsiteX118" fmla="*/ 6502603 w 7228763"/>
              <a:gd name="connsiteY118" fmla="*/ 5390941 h 6858000"/>
              <a:gd name="connsiteX119" fmla="*/ 6477660 w 7228763"/>
              <a:gd name="connsiteY119" fmla="*/ 5539927 h 6858000"/>
              <a:gd name="connsiteX120" fmla="*/ 6456458 w 7228763"/>
              <a:gd name="connsiteY120" fmla="*/ 5791594 h 6858000"/>
              <a:gd name="connsiteX121" fmla="*/ 6434556 w 7228763"/>
              <a:gd name="connsiteY121" fmla="*/ 5855206 h 6858000"/>
              <a:gd name="connsiteX122" fmla="*/ 6418454 w 7228763"/>
              <a:gd name="connsiteY122" fmla="*/ 5873582 h 6858000"/>
              <a:gd name="connsiteX123" fmla="*/ 6419875 w 7228763"/>
              <a:gd name="connsiteY123" fmla="*/ 5876037 h 6858000"/>
              <a:gd name="connsiteX124" fmla="*/ 6419775 w 7228763"/>
              <a:gd name="connsiteY124" fmla="*/ 5886534 h 6858000"/>
              <a:gd name="connsiteX125" fmla="*/ 6426971 w 7228763"/>
              <a:gd name="connsiteY125" fmla="*/ 5888644 h 6858000"/>
              <a:gd name="connsiteX126" fmla="*/ 6431999 w 7228763"/>
              <a:gd name="connsiteY126" fmla="*/ 5903832 h 6858000"/>
              <a:gd name="connsiteX127" fmla="*/ 6429798 w 7228763"/>
              <a:gd name="connsiteY127" fmla="*/ 5923391 h 6858000"/>
              <a:gd name="connsiteX128" fmla="*/ 6434072 w 7228763"/>
              <a:gd name="connsiteY128" fmla="*/ 6013205 h 6858000"/>
              <a:gd name="connsiteX129" fmla="*/ 6439333 w 7228763"/>
              <a:gd name="connsiteY129" fmla="*/ 6074018 h 6858000"/>
              <a:gd name="connsiteX130" fmla="*/ 6463083 w 7228763"/>
              <a:gd name="connsiteY130" fmla="*/ 6130837 h 6858000"/>
              <a:gd name="connsiteX131" fmla="*/ 6457360 w 7228763"/>
              <a:gd name="connsiteY131" fmla="*/ 6152982 h 6858000"/>
              <a:gd name="connsiteX132" fmla="*/ 6495529 w 7228763"/>
              <a:gd name="connsiteY132" fmla="*/ 6221100 h 6858000"/>
              <a:gd name="connsiteX133" fmla="*/ 6514948 w 7228763"/>
              <a:gd name="connsiteY133" fmla="*/ 6287550 h 6858000"/>
              <a:gd name="connsiteX134" fmla="*/ 6545124 w 7228763"/>
              <a:gd name="connsiteY134" fmla="*/ 6401595 h 6858000"/>
              <a:gd name="connsiteX135" fmla="*/ 6525833 w 7228763"/>
              <a:gd name="connsiteY135" fmla="*/ 6487110 h 6858000"/>
              <a:gd name="connsiteX136" fmla="*/ 6554825 w 7228763"/>
              <a:gd name="connsiteY136" fmla="*/ 6588589 h 6858000"/>
              <a:gd name="connsiteX137" fmla="*/ 6601569 w 7228763"/>
              <a:gd name="connsiteY137" fmla="*/ 6769963 h 6858000"/>
              <a:gd name="connsiteX138" fmla="*/ 6620945 w 7228763"/>
              <a:gd name="connsiteY138" fmla="*/ 6835814 h 6858000"/>
              <a:gd name="connsiteX139" fmla="*/ 6625906 w 7228763"/>
              <a:gd name="connsiteY139" fmla="*/ 6858000 h 6858000"/>
              <a:gd name="connsiteX140" fmla="*/ 723901 w 7228763"/>
              <a:gd name="connsiteY140" fmla="*/ 6858000 h 6858000"/>
              <a:gd name="connsiteX141" fmla="*/ 501961 w 7228763"/>
              <a:gd name="connsiteY141" fmla="*/ 6858000 h 6858000"/>
              <a:gd name="connsiteX142" fmla="*/ 0 w 7228763"/>
              <a:gd name="connsiteY1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228763" h="6858000">
                <a:moveTo>
                  <a:pt x="0" y="0"/>
                </a:moveTo>
                <a:lnTo>
                  <a:pt x="501961" y="0"/>
                </a:lnTo>
                <a:lnTo>
                  <a:pt x="723901" y="0"/>
                </a:lnTo>
                <a:lnTo>
                  <a:pt x="7228583" y="0"/>
                </a:lnTo>
                <a:lnTo>
                  <a:pt x="7228763" y="1"/>
                </a:lnTo>
                <a:lnTo>
                  <a:pt x="7221350" y="30700"/>
                </a:lnTo>
                <a:cubicBezTo>
                  <a:pt x="7216059" y="84364"/>
                  <a:pt x="7200969" y="241149"/>
                  <a:pt x="7199900" y="310025"/>
                </a:cubicBezTo>
                <a:cubicBezTo>
                  <a:pt x="7203643" y="367544"/>
                  <a:pt x="7214102" y="408251"/>
                  <a:pt x="7214938" y="443960"/>
                </a:cubicBezTo>
                <a:cubicBezTo>
                  <a:pt x="7210660" y="499397"/>
                  <a:pt x="7182360" y="604434"/>
                  <a:pt x="7174238" y="642659"/>
                </a:cubicBezTo>
                <a:cubicBezTo>
                  <a:pt x="7182965" y="657287"/>
                  <a:pt x="7155519" y="658191"/>
                  <a:pt x="7166213" y="673307"/>
                </a:cubicBezTo>
                <a:cubicBezTo>
                  <a:pt x="7166618" y="693769"/>
                  <a:pt x="7143764" y="797295"/>
                  <a:pt x="7128963" y="839641"/>
                </a:cubicBezTo>
                <a:cubicBezTo>
                  <a:pt x="7112293" y="887148"/>
                  <a:pt x="7075906" y="937731"/>
                  <a:pt x="7066183" y="958357"/>
                </a:cubicBezTo>
                <a:cubicBezTo>
                  <a:pt x="7056459" y="978983"/>
                  <a:pt x="7077843" y="936930"/>
                  <a:pt x="7070620" y="963398"/>
                </a:cubicBezTo>
                <a:cubicBezTo>
                  <a:pt x="7063399" y="989867"/>
                  <a:pt x="7031301" y="1087010"/>
                  <a:pt x="7022851" y="1117169"/>
                </a:cubicBezTo>
                <a:cubicBezTo>
                  <a:pt x="7039554" y="1118586"/>
                  <a:pt x="7009272" y="1135372"/>
                  <a:pt x="7019920" y="1144352"/>
                </a:cubicBezTo>
                <a:cubicBezTo>
                  <a:pt x="7029274" y="1150681"/>
                  <a:pt x="7022270" y="1157251"/>
                  <a:pt x="7021476" y="1164484"/>
                </a:cubicBezTo>
                <a:cubicBezTo>
                  <a:pt x="7028800" y="1173524"/>
                  <a:pt x="7015215" y="1205209"/>
                  <a:pt x="7005576" y="1213829"/>
                </a:cubicBezTo>
                <a:cubicBezTo>
                  <a:pt x="6972150" y="1235037"/>
                  <a:pt x="6996546" y="1277327"/>
                  <a:pt x="6970919" y="1294823"/>
                </a:cubicBezTo>
                <a:cubicBezTo>
                  <a:pt x="6967139" y="1300845"/>
                  <a:pt x="6965581" y="1306615"/>
                  <a:pt x="6965413" y="1312193"/>
                </a:cubicBezTo>
                <a:lnTo>
                  <a:pt x="6968106" y="1327626"/>
                </a:lnTo>
                <a:lnTo>
                  <a:pt x="6975202" y="1331644"/>
                </a:lnTo>
                <a:lnTo>
                  <a:pt x="6973366" y="1341276"/>
                </a:lnTo>
                <a:cubicBezTo>
                  <a:pt x="6973720" y="1342166"/>
                  <a:pt x="6974074" y="1343055"/>
                  <a:pt x="6974428" y="1343945"/>
                </a:cubicBezTo>
                <a:cubicBezTo>
                  <a:pt x="6976493" y="1349040"/>
                  <a:pt x="6978286" y="1354080"/>
                  <a:pt x="6978971" y="1359134"/>
                </a:cubicBezTo>
                <a:cubicBezTo>
                  <a:pt x="6974288" y="1373109"/>
                  <a:pt x="6958295" y="1397612"/>
                  <a:pt x="6946335" y="1427803"/>
                </a:cubicBezTo>
                <a:cubicBezTo>
                  <a:pt x="6924178" y="1460349"/>
                  <a:pt x="6924483" y="1505076"/>
                  <a:pt x="6907208" y="1540278"/>
                </a:cubicBezTo>
                <a:lnTo>
                  <a:pt x="6901698" y="1547262"/>
                </a:lnTo>
                <a:lnTo>
                  <a:pt x="6902877" y="1577056"/>
                </a:lnTo>
                <a:cubicBezTo>
                  <a:pt x="6907187" y="1582205"/>
                  <a:pt x="6908314" y="1589568"/>
                  <a:pt x="6904067" y="1595898"/>
                </a:cubicBezTo>
                <a:lnTo>
                  <a:pt x="6891817" y="1703726"/>
                </a:lnTo>
                <a:cubicBezTo>
                  <a:pt x="6890892" y="1739332"/>
                  <a:pt x="6882506" y="1754453"/>
                  <a:pt x="6898520" y="1809535"/>
                </a:cubicBezTo>
                <a:cubicBezTo>
                  <a:pt x="6919736" y="1868036"/>
                  <a:pt x="6890400" y="1952670"/>
                  <a:pt x="6897783" y="2018310"/>
                </a:cubicBezTo>
                <a:cubicBezTo>
                  <a:pt x="6868750" y="2053162"/>
                  <a:pt x="6894827" y="2034561"/>
                  <a:pt x="6887647" y="2071355"/>
                </a:cubicBezTo>
                <a:lnTo>
                  <a:pt x="6888952" y="2141166"/>
                </a:lnTo>
                <a:lnTo>
                  <a:pt x="6887101" y="2154548"/>
                </a:lnTo>
                <a:lnTo>
                  <a:pt x="6880519" y="2158153"/>
                </a:lnTo>
                <a:lnTo>
                  <a:pt x="6873389" y="2178174"/>
                </a:lnTo>
                <a:cubicBezTo>
                  <a:pt x="6871658" y="2185696"/>
                  <a:pt x="6870890" y="2193828"/>
                  <a:pt x="6871679" y="2202858"/>
                </a:cubicBezTo>
                <a:cubicBezTo>
                  <a:pt x="6884787" y="2232772"/>
                  <a:pt x="6852680" y="2283357"/>
                  <a:pt x="6870321" y="2320214"/>
                </a:cubicBezTo>
                <a:cubicBezTo>
                  <a:pt x="6868006" y="2355906"/>
                  <a:pt x="6861023" y="2394678"/>
                  <a:pt x="6857787" y="2417011"/>
                </a:cubicBezTo>
                <a:cubicBezTo>
                  <a:pt x="6846931" y="2426377"/>
                  <a:pt x="6863720" y="2456509"/>
                  <a:pt x="6850905" y="2454207"/>
                </a:cubicBezTo>
                <a:cubicBezTo>
                  <a:pt x="6856659" y="2464947"/>
                  <a:pt x="6853850" y="2476105"/>
                  <a:pt x="6848900" y="2487203"/>
                </a:cubicBezTo>
                <a:lnTo>
                  <a:pt x="6837487" y="2512282"/>
                </a:lnTo>
                <a:cubicBezTo>
                  <a:pt x="6837823" y="2512961"/>
                  <a:pt x="6838158" y="2513640"/>
                  <a:pt x="6838494" y="2514318"/>
                </a:cubicBezTo>
                <a:cubicBezTo>
                  <a:pt x="6846991" y="2534324"/>
                  <a:pt x="6855486" y="2554328"/>
                  <a:pt x="6863982" y="2574334"/>
                </a:cubicBezTo>
                <a:lnTo>
                  <a:pt x="6862893" y="2579877"/>
                </a:lnTo>
                <a:cubicBezTo>
                  <a:pt x="6862738" y="2585644"/>
                  <a:pt x="6863120" y="2603388"/>
                  <a:pt x="6863047" y="2608928"/>
                </a:cubicBezTo>
                <a:lnTo>
                  <a:pt x="6862462" y="2613111"/>
                </a:lnTo>
                <a:lnTo>
                  <a:pt x="6854084" y="2621996"/>
                </a:lnTo>
                <a:lnTo>
                  <a:pt x="6856559" y="2634265"/>
                </a:lnTo>
                <a:lnTo>
                  <a:pt x="6847985" y="2647237"/>
                </a:lnTo>
                <a:cubicBezTo>
                  <a:pt x="6850226" y="2648158"/>
                  <a:pt x="6852294" y="2649356"/>
                  <a:pt x="6854115" y="2650786"/>
                </a:cubicBezTo>
                <a:lnTo>
                  <a:pt x="6859942" y="2661993"/>
                </a:lnTo>
                <a:lnTo>
                  <a:pt x="6851884" y="2670949"/>
                </a:lnTo>
                <a:cubicBezTo>
                  <a:pt x="6864376" y="2672007"/>
                  <a:pt x="6849871" y="2681695"/>
                  <a:pt x="6846115" y="2690255"/>
                </a:cubicBezTo>
                <a:lnTo>
                  <a:pt x="6846964" y="2695683"/>
                </a:lnTo>
                <a:lnTo>
                  <a:pt x="6836011" y="2713964"/>
                </a:lnTo>
                <a:lnTo>
                  <a:pt x="6830478" y="2730175"/>
                </a:lnTo>
                <a:lnTo>
                  <a:pt x="6841091" y="2763497"/>
                </a:lnTo>
                <a:lnTo>
                  <a:pt x="6803520" y="3051539"/>
                </a:lnTo>
                <a:cubicBezTo>
                  <a:pt x="6790420" y="3165645"/>
                  <a:pt x="6749912" y="3216611"/>
                  <a:pt x="6733280" y="3335396"/>
                </a:cubicBezTo>
                <a:lnTo>
                  <a:pt x="6735884" y="3456509"/>
                </a:lnTo>
                <a:lnTo>
                  <a:pt x="6715764" y="3531827"/>
                </a:lnTo>
                <a:lnTo>
                  <a:pt x="6730329" y="3570877"/>
                </a:lnTo>
                <a:lnTo>
                  <a:pt x="6727426" y="3583849"/>
                </a:lnTo>
                <a:lnTo>
                  <a:pt x="6718706" y="3592763"/>
                </a:lnTo>
                <a:cubicBezTo>
                  <a:pt x="6707946" y="3613948"/>
                  <a:pt x="6713985" y="3641245"/>
                  <a:pt x="6693350" y="3653485"/>
                </a:cubicBezTo>
                <a:cubicBezTo>
                  <a:pt x="6688922" y="3659316"/>
                  <a:pt x="6686748" y="3664985"/>
                  <a:pt x="6685983" y="3670528"/>
                </a:cubicBezTo>
                <a:lnTo>
                  <a:pt x="6687033" y="3685990"/>
                </a:lnTo>
                <a:lnTo>
                  <a:pt x="6693711" y="3690283"/>
                </a:lnTo>
                <a:lnTo>
                  <a:pt x="6690843" y="3699787"/>
                </a:lnTo>
                <a:cubicBezTo>
                  <a:pt x="6691104" y="3700686"/>
                  <a:pt x="6691364" y="3701586"/>
                  <a:pt x="6691624" y="3702486"/>
                </a:cubicBezTo>
                <a:cubicBezTo>
                  <a:pt x="6693145" y="3707637"/>
                  <a:pt x="6694400" y="3712728"/>
                  <a:pt x="6694549" y="3717784"/>
                </a:cubicBezTo>
                <a:cubicBezTo>
                  <a:pt x="6659304" y="3711701"/>
                  <a:pt x="6689997" y="3759789"/>
                  <a:pt x="6662489" y="3746229"/>
                </a:cubicBezTo>
                <a:cubicBezTo>
                  <a:pt x="6642637" y="3780750"/>
                  <a:pt x="6605132" y="3867558"/>
                  <a:pt x="6575429" y="3924910"/>
                </a:cubicBezTo>
                <a:lnTo>
                  <a:pt x="6538994" y="3989353"/>
                </a:lnTo>
                <a:lnTo>
                  <a:pt x="6535698" y="4033899"/>
                </a:lnTo>
                <a:cubicBezTo>
                  <a:pt x="6533175" y="4070470"/>
                  <a:pt x="6530536" y="4110146"/>
                  <a:pt x="6527053" y="4142250"/>
                </a:cubicBezTo>
                <a:cubicBezTo>
                  <a:pt x="6519001" y="4200007"/>
                  <a:pt x="6506061" y="4278998"/>
                  <a:pt x="6501843" y="4329442"/>
                </a:cubicBezTo>
                <a:cubicBezTo>
                  <a:pt x="6495642" y="4381764"/>
                  <a:pt x="6492993" y="4433012"/>
                  <a:pt x="6489841" y="4456184"/>
                </a:cubicBezTo>
                <a:lnTo>
                  <a:pt x="6482918" y="4468478"/>
                </a:lnTo>
                <a:lnTo>
                  <a:pt x="6484019" y="4469862"/>
                </a:lnTo>
                <a:cubicBezTo>
                  <a:pt x="6485835" y="4476321"/>
                  <a:pt x="6484493" y="4480555"/>
                  <a:pt x="6481759" y="4483797"/>
                </a:cubicBezTo>
                <a:lnTo>
                  <a:pt x="6477370" y="4487091"/>
                </a:lnTo>
                <a:lnTo>
                  <a:pt x="6474598" y="4496728"/>
                </a:lnTo>
                <a:lnTo>
                  <a:pt x="6465848" y="4515918"/>
                </a:lnTo>
                <a:cubicBezTo>
                  <a:pt x="6466332" y="4517049"/>
                  <a:pt x="6466814" y="4518182"/>
                  <a:pt x="6467296" y="4519316"/>
                </a:cubicBezTo>
                <a:lnTo>
                  <a:pt x="6458903" y="4547957"/>
                </a:lnTo>
                <a:lnTo>
                  <a:pt x="6460248" y="4548262"/>
                </a:lnTo>
                <a:cubicBezTo>
                  <a:pt x="6463078" y="4549595"/>
                  <a:pt x="6464808" y="4551811"/>
                  <a:pt x="6464276" y="4555939"/>
                </a:cubicBezTo>
                <a:cubicBezTo>
                  <a:pt x="6486531" y="4548276"/>
                  <a:pt x="6472165" y="4557977"/>
                  <a:pt x="6468635" y="4570815"/>
                </a:cubicBezTo>
                <a:cubicBezTo>
                  <a:pt x="6472622" y="4583801"/>
                  <a:pt x="6485098" y="4622347"/>
                  <a:pt x="6488206" y="4633846"/>
                </a:cubicBezTo>
                <a:lnTo>
                  <a:pt x="6487272" y="4639816"/>
                </a:lnTo>
                <a:lnTo>
                  <a:pt x="6487581" y="4639923"/>
                </a:lnTo>
                <a:cubicBezTo>
                  <a:pt x="6488082" y="4641190"/>
                  <a:pt x="6488037" y="4643141"/>
                  <a:pt x="6487249" y="4646192"/>
                </a:cubicBezTo>
                <a:lnTo>
                  <a:pt x="6485570" y="4650706"/>
                </a:lnTo>
                <a:lnTo>
                  <a:pt x="6483759" y="4662290"/>
                </a:lnTo>
                <a:cubicBezTo>
                  <a:pt x="6484278" y="4663587"/>
                  <a:pt x="6484797" y="4664883"/>
                  <a:pt x="6485315" y="4666180"/>
                </a:cubicBezTo>
                <a:lnTo>
                  <a:pt x="6489077" y="4667585"/>
                </a:lnTo>
                <a:lnTo>
                  <a:pt x="6488467" y="4668660"/>
                </a:lnTo>
                <a:cubicBezTo>
                  <a:pt x="6480300" y="4676831"/>
                  <a:pt x="6469898" y="4679345"/>
                  <a:pt x="6496179" y="4689807"/>
                </a:cubicBezTo>
                <a:cubicBezTo>
                  <a:pt x="6482141" y="4708535"/>
                  <a:pt x="6498545" y="4712235"/>
                  <a:pt x="6500957" y="4737890"/>
                </a:cubicBezTo>
                <a:cubicBezTo>
                  <a:pt x="6488706" y="4748600"/>
                  <a:pt x="6491350" y="4757223"/>
                  <a:pt x="6498641" y="4765657"/>
                </a:cubicBezTo>
                <a:cubicBezTo>
                  <a:pt x="6490164" y="4790618"/>
                  <a:pt x="6498852" y="4813399"/>
                  <a:pt x="6497829" y="4841463"/>
                </a:cubicBezTo>
                <a:lnTo>
                  <a:pt x="6521578" y="4969863"/>
                </a:lnTo>
                <a:lnTo>
                  <a:pt x="6518695" y="4974028"/>
                </a:lnTo>
                <a:cubicBezTo>
                  <a:pt x="6517064" y="4976933"/>
                  <a:pt x="6516439" y="4978909"/>
                  <a:pt x="6516513" y="4980318"/>
                </a:cubicBezTo>
                <a:lnTo>
                  <a:pt x="6516763" y="4980501"/>
                </a:lnTo>
                <a:lnTo>
                  <a:pt x="6514121" y="4986338"/>
                </a:lnTo>
                <a:lnTo>
                  <a:pt x="6511173" y="4991296"/>
                </a:lnTo>
                <a:cubicBezTo>
                  <a:pt x="6522961" y="5019829"/>
                  <a:pt x="6534748" y="5048361"/>
                  <a:pt x="6546537" y="5076895"/>
                </a:cubicBezTo>
                <a:lnTo>
                  <a:pt x="6544581" y="5081568"/>
                </a:lnTo>
                <a:cubicBezTo>
                  <a:pt x="6543589" y="5084748"/>
                  <a:pt x="6543387" y="5086810"/>
                  <a:pt x="6543750" y="5088173"/>
                </a:cubicBezTo>
                <a:lnTo>
                  <a:pt x="6544034" y="5088300"/>
                </a:lnTo>
                <a:lnTo>
                  <a:pt x="6542660" y="5094558"/>
                </a:lnTo>
                <a:cubicBezTo>
                  <a:pt x="6539647" y="5105196"/>
                  <a:pt x="6536055" y="5115626"/>
                  <a:pt x="6532096" y="5125620"/>
                </a:cubicBezTo>
                <a:cubicBezTo>
                  <a:pt x="6530494" y="5154527"/>
                  <a:pt x="6532737" y="5244020"/>
                  <a:pt x="6533049" y="5268004"/>
                </a:cubicBezTo>
                <a:cubicBezTo>
                  <a:pt x="6533356" y="5268513"/>
                  <a:pt x="6533664" y="5269021"/>
                  <a:pt x="6533970" y="5269530"/>
                </a:cubicBezTo>
                <a:lnTo>
                  <a:pt x="6502603" y="5390941"/>
                </a:lnTo>
                <a:cubicBezTo>
                  <a:pt x="6487576" y="5438194"/>
                  <a:pt x="6471524" y="5465286"/>
                  <a:pt x="6477660" y="5539927"/>
                </a:cubicBezTo>
                <a:cubicBezTo>
                  <a:pt x="6469926" y="5610775"/>
                  <a:pt x="6461800" y="5740573"/>
                  <a:pt x="6456458" y="5791594"/>
                </a:cubicBezTo>
                <a:cubicBezTo>
                  <a:pt x="6427890" y="5787060"/>
                  <a:pt x="6468179" y="5849672"/>
                  <a:pt x="6434556" y="5855206"/>
                </a:cubicBezTo>
                <a:cubicBezTo>
                  <a:pt x="6436026" y="5860240"/>
                  <a:pt x="6415712" y="5868910"/>
                  <a:pt x="6418454" y="5873582"/>
                </a:cubicBezTo>
                <a:cubicBezTo>
                  <a:pt x="6418927" y="5874401"/>
                  <a:pt x="6419401" y="5875218"/>
                  <a:pt x="6419875" y="5876037"/>
                </a:cubicBezTo>
                <a:lnTo>
                  <a:pt x="6419775" y="5886534"/>
                </a:lnTo>
                <a:lnTo>
                  <a:pt x="6426971" y="5888644"/>
                </a:lnTo>
                <a:cubicBezTo>
                  <a:pt x="6428647" y="5893707"/>
                  <a:pt x="6430322" y="5898769"/>
                  <a:pt x="6431999" y="5903832"/>
                </a:cubicBezTo>
                <a:cubicBezTo>
                  <a:pt x="6432764" y="5909651"/>
                  <a:pt x="6432285" y="5916068"/>
                  <a:pt x="6429798" y="5923391"/>
                </a:cubicBezTo>
                <a:cubicBezTo>
                  <a:pt x="6409104" y="5948880"/>
                  <a:pt x="6461339" y="5981626"/>
                  <a:pt x="6434072" y="6013205"/>
                </a:cubicBezTo>
                <a:cubicBezTo>
                  <a:pt x="6426624" y="6024901"/>
                  <a:pt x="6431095" y="6066777"/>
                  <a:pt x="6439333" y="6074018"/>
                </a:cubicBezTo>
                <a:cubicBezTo>
                  <a:pt x="6439795" y="6081731"/>
                  <a:pt x="6453428" y="6126985"/>
                  <a:pt x="6463083" y="6130837"/>
                </a:cubicBezTo>
                <a:cubicBezTo>
                  <a:pt x="6474368" y="6137057"/>
                  <a:pt x="6441750" y="6156330"/>
                  <a:pt x="6457360" y="6152982"/>
                </a:cubicBezTo>
                <a:cubicBezTo>
                  <a:pt x="6454563" y="6186619"/>
                  <a:pt x="6497804" y="6191636"/>
                  <a:pt x="6495529" y="6221100"/>
                </a:cubicBezTo>
                <a:cubicBezTo>
                  <a:pt x="6497396" y="6222126"/>
                  <a:pt x="6506682" y="6257468"/>
                  <a:pt x="6514948" y="6287550"/>
                </a:cubicBezTo>
                <a:cubicBezTo>
                  <a:pt x="6523215" y="6317632"/>
                  <a:pt x="6556102" y="6391312"/>
                  <a:pt x="6545124" y="6401595"/>
                </a:cubicBezTo>
                <a:cubicBezTo>
                  <a:pt x="6546214" y="6423902"/>
                  <a:pt x="6525024" y="6432919"/>
                  <a:pt x="6525833" y="6487110"/>
                </a:cubicBezTo>
                <a:cubicBezTo>
                  <a:pt x="6547115" y="6574474"/>
                  <a:pt x="6547900" y="6553611"/>
                  <a:pt x="6554825" y="6588589"/>
                </a:cubicBezTo>
                <a:cubicBezTo>
                  <a:pt x="6583783" y="6637976"/>
                  <a:pt x="6536155" y="6687723"/>
                  <a:pt x="6601569" y="6769963"/>
                </a:cubicBezTo>
                <a:cubicBezTo>
                  <a:pt x="6623036" y="6819284"/>
                  <a:pt x="6607516" y="6817955"/>
                  <a:pt x="6620945" y="6835814"/>
                </a:cubicBezTo>
                <a:lnTo>
                  <a:pt x="6625906" y="6858000"/>
                </a:lnTo>
                <a:lnTo>
                  <a:pt x="723901" y="6858000"/>
                </a:lnTo>
                <a:lnTo>
                  <a:pt x="50196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A9720BF-8679-AB38-AE21-54419A0165D4}"/>
              </a:ext>
            </a:extLst>
          </p:cNvPr>
          <p:cNvSpPr>
            <a:spLocks noGrp="1"/>
          </p:cNvSpPr>
          <p:nvPr>
            <p:ph type="title"/>
          </p:nvPr>
        </p:nvSpPr>
        <p:spPr>
          <a:xfrm>
            <a:off x="1050879" y="309966"/>
            <a:ext cx="5562706" cy="1053885"/>
          </a:xfrm>
        </p:spPr>
        <p:txBody>
          <a:bodyPr>
            <a:normAutofit/>
          </a:bodyPr>
          <a:lstStyle/>
          <a:p>
            <a:r>
              <a:rPr lang="en-US" dirty="0"/>
              <a:t>Why we exist</a:t>
            </a:r>
          </a:p>
        </p:txBody>
      </p:sp>
      <p:sp>
        <p:nvSpPr>
          <p:cNvPr id="3" name="Content Placeholder 2">
            <a:extLst>
              <a:ext uri="{FF2B5EF4-FFF2-40B4-BE49-F238E27FC236}">
                <a16:creationId xmlns:a16="http://schemas.microsoft.com/office/drawing/2014/main" id="{9C1193A1-0EFF-2D96-E41F-FCC94C1CB4BB}"/>
              </a:ext>
            </a:extLst>
          </p:cNvPr>
          <p:cNvSpPr>
            <a:spLocks noGrp="1"/>
          </p:cNvSpPr>
          <p:nvPr>
            <p:ph idx="1"/>
          </p:nvPr>
        </p:nvSpPr>
        <p:spPr>
          <a:xfrm>
            <a:off x="1050879" y="1518834"/>
            <a:ext cx="5216426" cy="5029200"/>
          </a:xfrm>
        </p:spPr>
        <p:txBody>
          <a:bodyPr>
            <a:normAutofit lnSpcReduction="10000"/>
          </a:bodyPr>
          <a:lstStyle/>
          <a:p>
            <a:pPr>
              <a:lnSpc>
                <a:spcPct val="90000"/>
              </a:lnSpc>
            </a:pPr>
            <a:r>
              <a:rPr lang="en-US" dirty="0"/>
              <a:t>Never have the lives of people been more </a:t>
            </a:r>
            <a:r>
              <a:rPr lang="en-US" b="1" i="1" dirty="0"/>
              <a:t>interconnected</a:t>
            </a:r>
            <a:r>
              <a:rPr lang="en-US" dirty="0"/>
              <a:t> and </a:t>
            </a:r>
            <a:r>
              <a:rPr lang="en-US" b="1" dirty="0"/>
              <a:t>interdependent</a:t>
            </a:r>
            <a:r>
              <a:rPr lang="en-US" dirty="0"/>
              <a:t> than today.</a:t>
            </a:r>
          </a:p>
          <a:p>
            <a:pPr>
              <a:lnSpc>
                <a:spcPct val="90000"/>
              </a:lnSpc>
            </a:pPr>
            <a:r>
              <a:rPr lang="en-US" dirty="0"/>
              <a:t>The challenges we face—global inequality, climate change, heath crises, migration, human rights violations, and the responsible development of AI—demand coordinated </a:t>
            </a:r>
            <a:r>
              <a:rPr lang="en-US" b="1" i="1" dirty="0"/>
              <a:t>global</a:t>
            </a:r>
            <a:r>
              <a:rPr lang="en-US" dirty="0"/>
              <a:t> responses.</a:t>
            </a:r>
          </a:p>
          <a:p>
            <a:pPr>
              <a:lnSpc>
                <a:spcPct val="90000"/>
              </a:lnSpc>
            </a:pPr>
            <a:r>
              <a:rPr lang="en-US" dirty="0"/>
              <a:t> Yet most youth feel unprepared to address global challenges, and a significant </a:t>
            </a:r>
            <a:r>
              <a:rPr lang="en-US" b="1" i="1" dirty="0"/>
              <a:t>gap</a:t>
            </a:r>
            <a:r>
              <a:rPr lang="en-US" dirty="0"/>
              <a:t> exists in education systems regarding global citizenship education. (WEF)</a:t>
            </a:r>
          </a:p>
          <a:p>
            <a:pPr>
              <a:lnSpc>
                <a:spcPct val="90000"/>
              </a:lnSpc>
            </a:pPr>
            <a:r>
              <a:rPr lang="en-US" dirty="0"/>
              <a:t>And as Employers increasingly value global perspective and competencies (AAC&amp;U), the need for global citizenship education has never been clearer.</a:t>
            </a:r>
          </a:p>
          <a:p>
            <a:pPr>
              <a:lnSpc>
                <a:spcPct val="90000"/>
              </a:lnSpc>
            </a:pPr>
            <a:r>
              <a:rPr lang="en-US" b="1" i="1" dirty="0"/>
              <a:t>GCA fills this gap </a:t>
            </a:r>
            <a:r>
              <a:rPr lang="en-US" dirty="0"/>
              <a:t>through one of the most comprehensive and inclusive global citizenship programs in the U.S.</a:t>
            </a:r>
          </a:p>
        </p:txBody>
      </p:sp>
      <p:pic>
        <p:nvPicPr>
          <p:cNvPr id="7" name="Picture 6" descr="A colorful map of the world&#10;&#10;Description automatically generated">
            <a:extLst>
              <a:ext uri="{FF2B5EF4-FFF2-40B4-BE49-F238E27FC236}">
                <a16:creationId xmlns:a16="http://schemas.microsoft.com/office/drawing/2014/main" id="{AC098855-ABA5-3E56-A527-975FBDCE4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3784" y="2315407"/>
            <a:ext cx="3951737" cy="2242610"/>
          </a:xfrm>
          <a:prstGeom prst="rect">
            <a:avLst/>
          </a:prstGeom>
        </p:spPr>
      </p:pic>
    </p:spTree>
    <p:extLst>
      <p:ext uri="{BB962C8B-B14F-4D97-AF65-F5344CB8AC3E}">
        <p14:creationId xmlns:p14="http://schemas.microsoft.com/office/powerpoint/2010/main" val="12344867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1CE2CF7-D5AA-4464-AC91-9ED1EA5D63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8D5756-A61D-CA33-A50D-D5C73435C95D}"/>
              </a:ext>
            </a:extLst>
          </p:cNvPr>
          <p:cNvSpPr>
            <a:spLocks noGrp="1"/>
          </p:cNvSpPr>
          <p:nvPr>
            <p:ph type="title"/>
          </p:nvPr>
        </p:nvSpPr>
        <p:spPr>
          <a:xfrm>
            <a:off x="5177859" y="225287"/>
            <a:ext cx="5683623" cy="649356"/>
          </a:xfrm>
        </p:spPr>
        <p:txBody>
          <a:bodyPr>
            <a:normAutofit/>
          </a:bodyPr>
          <a:lstStyle/>
          <a:p>
            <a:r>
              <a:rPr lang="en-US" dirty="0"/>
              <a:t>What we offer</a:t>
            </a:r>
          </a:p>
        </p:txBody>
      </p:sp>
      <p:pic>
        <p:nvPicPr>
          <p:cNvPr id="11" name="Picture 10" descr="A street with buildings and people walking&#10;&#10;Description automatically generated">
            <a:extLst>
              <a:ext uri="{FF2B5EF4-FFF2-40B4-BE49-F238E27FC236}">
                <a16:creationId xmlns:a16="http://schemas.microsoft.com/office/drawing/2014/main" id="{19148DA5-BF60-7B6C-A1AD-8031DB4E7014}"/>
              </a:ext>
            </a:extLst>
          </p:cNvPr>
          <p:cNvPicPr>
            <a:picLocks noChangeAspect="1"/>
          </p:cNvPicPr>
          <p:nvPr/>
        </p:nvPicPr>
        <p:blipFill>
          <a:blip r:embed="rId3">
            <a:extLst>
              <a:ext uri="{28A0092B-C50C-407E-A947-70E740481C1C}">
                <a14:useLocalDpi xmlns:a14="http://schemas.microsoft.com/office/drawing/2010/main" val="0"/>
              </a:ext>
            </a:extLst>
          </a:blip>
          <a:srcRect l="10846"/>
          <a:stretch/>
        </p:blipFill>
        <p:spPr>
          <a:xfrm>
            <a:off x="20" y="2"/>
            <a:ext cx="4585628" cy="6857998"/>
          </a:xfrm>
          <a:custGeom>
            <a:avLst/>
            <a:gdLst/>
            <a:ahLst/>
            <a:cxnLst/>
            <a:rect l="l" t="t" r="r" b="b"/>
            <a:pathLst>
              <a:path w="4585648" h="6857998">
                <a:moveTo>
                  <a:pt x="0" y="0"/>
                </a:moveTo>
                <a:lnTo>
                  <a:pt x="3944047" y="0"/>
                </a:lnTo>
                <a:lnTo>
                  <a:pt x="3944688" y="10340"/>
                </a:lnTo>
                <a:cubicBezTo>
                  <a:pt x="3965528" y="36732"/>
                  <a:pt x="3945672" y="53579"/>
                  <a:pt x="3950304" y="81398"/>
                </a:cubicBezTo>
                <a:cubicBezTo>
                  <a:pt x="3979668" y="102733"/>
                  <a:pt x="3935739" y="103225"/>
                  <a:pt x="3930579" y="118301"/>
                </a:cubicBezTo>
                <a:lnTo>
                  <a:pt x="3930846" y="122373"/>
                </a:lnTo>
                <a:lnTo>
                  <a:pt x="3937038" y="132397"/>
                </a:lnTo>
                <a:lnTo>
                  <a:pt x="3940265" y="135982"/>
                </a:lnTo>
                <a:cubicBezTo>
                  <a:pt x="3942154" y="138523"/>
                  <a:pt x="3942977" y="140298"/>
                  <a:pt x="3943073" y="141620"/>
                </a:cubicBezTo>
                <a:cubicBezTo>
                  <a:pt x="3942998" y="141685"/>
                  <a:pt x="3942926" y="141751"/>
                  <a:pt x="3942854" y="141816"/>
                </a:cubicBezTo>
                <a:lnTo>
                  <a:pt x="3946045" y="146983"/>
                </a:lnTo>
                <a:cubicBezTo>
                  <a:pt x="3952085" y="155570"/>
                  <a:pt x="3958585" y="163800"/>
                  <a:pt x="3965281" y="171535"/>
                </a:cubicBezTo>
                <a:cubicBezTo>
                  <a:pt x="3952744" y="181711"/>
                  <a:pt x="3987015" y="208379"/>
                  <a:pt x="3955100" y="211093"/>
                </a:cubicBezTo>
                <a:cubicBezTo>
                  <a:pt x="3963231" y="221704"/>
                  <a:pt x="3979172" y="225918"/>
                  <a:pt x="3957453" y="226143"/>
                </a:cubicBezTo>
                <a:cubicBezTo>
                  <a:pt x="3959561" y="229747"/>
                  <a:pt x="3959011" y="232340"/>
                  <a:pt x="3957179" y="234484"/>
                </a:cubicBezTo>
                <a:lnTo>
                  <a:pt x="3956175" y="235199"/>
                </a:lnTo>
                <a:lnTo>
                  <a:pt x="3974755" y="258709"/>
                </a:lnTo>
                <a:cubicBezTo>
                  <a:pt x="3974810" y="259903"/>
                  <a:pt x="3974864" y="261097"/>
                  <a:pt x="3974919" y="262291"/>
                </a:cubicBezTo>
                <a:lnTo>
                  <a:pt x="3989981" y="277023"/>
                </a:lnTo>
                <a:lnTo>
                  <a:pt x="3996191" y="284947"/>
                </a:lnTo>
                <a:lnTo>
                  <a:pt x="4001190" y="286536"/>
                </a:lnTo>
                <a:cubicBezTo>
                  <a:pt x="4004786" y="288616"/>
                  <a:pt x="4007623" y="292056"/>
                  <a:pt x="4008705" y="298565"/>
                </a:cubicBezTo>
                <a:cubicBezTo>
                  <a:pt x="4008585" y="299108"/>
                  <a:pt x="4008465" y="299650"/>
                  <a:pt x="4008344" y="300194"/>
                </a:cubicBezTo>
                <a:lnTo>
                  <a:pt x="4019098" y="309203"/>
                </a:lnTo>
                <a:cubicBezTo>
                  <a:pt x="4023353" y="311943"/>
                  <a:pt x="4028131" y="314172"/>
                  <a:pt x="4033618" y="315650"/>
                </a:cubicBezTo>
                <a:cubicBezTo>
                  <a:pt x="4027964" y="354775"/>
                  <a:pt x="4065415" y="383133"/>
                  <a:pt x="4080284" y="421400"/>
                </a:cubicBezTo>
                <a:cubicBezTo>
                  <a:pt x="4052614" y="444764"/>
                  <a:pt x="4129047" y="500739"/>
                  <a:pt x="4168461" y="503092"/>
                </a:cubicBezTo>
                <a:cubicBezTo>
                  <a:pt x="4128023" y="511488"/>
                  <a:pt x="4257167" y="577423"/>
                  <a:pt x="4192557" y="560735"/>
                </a:cubicBezTo>
                <a:cubicBezTo>
                  <a:pt x="4202585" y="572893"/>
                  <a:pt x="4193454" y="589341"/>
                  <a:pt x="4176910" y="584674"/>
                </a:cubicBezTo>
                <a:cubicBezTo>
                  <a:pt x="4224177" y="618252"/>
                  <a:pt x="4225772" y="681450"/>
                  <a:pt x="4260533" y="723119"/>
                </a:cubicBezTo>
                <a:cubicBezTo>
                  <a:pt x="4242328" y="753272"/>
                  <a:pt x="4263820" y="734604"/>
                  <a:pt x="4270711" y="760720"/>
                </a:cubicBezTo>
                <a:cubicBezTo>
                  <a:pt x="4295191" y="748303"/>
                  <a:pt x="4270314" y="794183"/>
                  <a:pt x="4302509" y="789247"/>
                </a:cubicBezTo>
                <a:cubicBezTo>
                  <a:pt x="4302741" y="794159"/>
                  <a:pt x="4301954" y="799070"/>
                  <a:pt x="4300921" y="804034"/>
                </a:cubicBezTo>
                <a:cubicBezTo>
                  <a:pt x="4300749" y="804900"/>
                  <a:pt x="4300572" y="805767"/>
                  <a:pt x="4300400" y="806635"/>
                </a:cubicBezTo>
                <a:lnTo>
                  <a:pt x="4303753" y="815950"/>
                </a:lnTo>
                <a:lnTo>
                  <a:pt x="4297888" y="819940"/>
                </a:lnTo>
                <a:cubicBezTo>
                  <a:pt x="4297944" y="824938"/>
                  <a:pt x="4297999" y="829937"/>
                  <a:pt x="4298055" y="834935"/>
                </a:cubicBezTo>
                <a:cubicBezTo>
                  <a:pt x="4299172" y="840340"/>
                  <a:pt x="4301603" y="845911"/>
                  <a:pt x="4306135" y="851700"/>
                </a:cubicBezTo>
                <a:cubicBezTo>
                  <a:pt x="4332817" y="868320"/>
                  <a:pt x="4317557" y="909641"/>
                  <a:pt x="4352091" y="929754"/>
                </a:cubicBezTo>
                <a:cubicBezTo>
                  <a:pt x="4362479" y="937980"/>
                  <a:pt x="4380484" y="968513"/>
                  <a:pt x="4375270" y="977376"/>
                </a:cubicBezTo>
                <a:cubicBezTo>
                  <a:pt x="4377250" y="984377"/>
                  <a:pt x="4384849" y="990651"/>
                  <a:pt x="4377297" y="996912"/>
                </a:cubicBezTo>
                <a:cubicBezTo>
                  <a:pt x="4369005" y="1005760"/>
                  <a:pt x="4399874" y="1021625"/>
                  <a:pt x="4384684" y="1023223"/>
                </a:cubicBezTo>
                <a:cubicBezTo>
                  <a:pt x="4406172" y="1034643"/>
                  <a:pt x="4390237" y="1055523"/>
                  <a:pt x="4392472" y="1070780"/>
                </a:cubicBezTo>
                <a:cubicBezTo>
                  <a:pt x="4411832" y="1078905"/>
                  <a:pt x="4397439" y="1102903"/>
                  <a:pt x="4412067" y="1132722"/>
                </a:cubicBezTo>
                <a:cubicBezTo>
                  <a:pt x="4434025" y="1141419"/>
                  <a:pt x="4421728" y="1152870"/>
                  <a:pt x="4455281" y="1171648"/>
                </a:cubicBezTo>
                <a:cubicBezTo>
                  <a:pt x="4453907" y="1173110"/>
                  <a:pt x="4452815" y="1174775"/>
                  <a:pt x="4452047" y="1176593"/>
                </a:cubicBezTo>
                <a:cubicBezTo>
                  <a:pt x="4447572" y="1187166"/>
                  <a:pt x="4454607" y="1200545"/>
                  <a:pt x="4467755" y="1206479"/>
                </a:cubicBezTo>
                <a:lnTo>
                  <a:pt x="4498518" y="1230184"/>
                </a:lnTo>
                <a:lnTo>
                  <a:pt x="4503988" y="1239714"/>
                </a:lnTo>
                <a:cubicBezTo>
                  <a:pt x="4506730" y="1246063"/>
                  <a:pt x="4507415" y="1251722"/>
                  <a:pt x="4506821" y="1256926"/>
                </a:cubicBezTo>
                <a:lnTo>
                  <a:pt x="4502210" y="1270678"/>
                </a:lnTo>
                <a:lnTo>
                  <a:pt x="4494994" y="1272955"/>
                </a:lnTo>
                <a:lnTo>
                  <a:pt x="4495424" y="1282254"/>
                </a:lnTo>
                <a:lnTo>
                  <a:pt x="4494064" y="1284511"/>
                </a:lnTo>
                <a:cubicBezTo>
                  <a:pt x="4491436" y="1288808"/>
                  <a:pt x="4489075" y="1293117"/>
                  <a:pt x="4487745" y="1297660"/>
                </a:cubicBezTo>
                <a:cubicBezTo>
                  <a:pt x="4521914" y="1300656"/>
                  <a:pt x="4482088" y="1336801"/>
                  <a:pt x="4510831" y="1331158"/>
                </a:cubicBezTo>
                <a:cubicBezTo>
                  <a:pt x="4509485" y="1356644"/>
                  <a:pt x="4537196" y="1344587"/>
                  <a:pt x="4509149" y="1367911"/>
                </a:cubicBezTo>
                <a:cubicBezTo>
                  <a:pt x="4525575" y="1402569"/>
                  <a:pt x="4519252" y="1443943"/>
                  <a:pt x="4530734" y="1480066"/>
                </a:cubicBezTo>
                <a:lnTo>
                  <a:pt x="4531332" y="1481140"/>
                </a:lnTo>
                <a:lnTo>
                  <a:pt x="4523757" y="1500827"/>
                </a:lnTo>
                <a:lnTo>
                  <a:pt x="4517749" y="1528834"/>
                </a:lnTo>
                <a:lnTo>
                  <a:pt x="4510978" y="1526104"/>
                </a:lnTo>
                <a:cubicBezTo>
                  <a:pt x="4505305" y="1525236"/>
                  <a:pt x="4507721" y="1530251"/>
                  <a:pt x="4513177" y="1537822"/>
                </a:cubicBezTo>
                <a:lnTo>
                  <a:pt x="4515243" y="1540521"/>
                </a:lnTo>
                <a:lnTo>
                  <a:pt x="4514146" y="1545627"/>
                </a:lnTo>
                <a:cubicBezTo>
                  <a:pt x="4512031" y="1559801"/>
                  <a:pt x="4511188" y="1572109"/>
                  <a:pt x="4512185" y="1579228"/>
                </a:cubicBezTo>
                <a:cubicBezTo>
                  <a:pt x="4545845" y="1639398"/>
                  <a:pt x="4550705" y="1726741"/>
                  <a:pt x="4554335" y="1818364"/>
                </a:cubicBezTo>
                <a:cubicBezTo>
                  <a:pt x="4560401" y="1899079"/>
                  <a:pt x="4548295" y="2018831"/>
                  <a:pt x="4548582" y="2063518"/>
                </a:cubicBezTo>
                <a:lnTo>
                  <a:pt x="4556056" y="2086487"/>
                </a:lnTo>
                <a:lnTo>
                  <a:pt x="4554275" y="2089340"/>
                </a:lnTo>
                <a:cubicBezTo>
                  <a:pt x="4550593" y="2102174"/>
                  <a:pt x="4551716" y="2110234"/>
                  <a:pt x="4554956" y="2116163"/>
                </a:cubicBezTo>
                <a:lnTo>
                  <a:pt x="4560492" y="2121961"/>
                </a:lnTo>
                <a:lnTo>
                  <a:pt x="4571444" y="2176482"/>
                </a:lnTo>
                <a:lnTo>
                  <a:pt x="4575448" y="2237907"/>
                </a:lnTo>
                <a:lnTo>
                  <a:pt x="4573513" y="2238688"/>
                </a:lnTo>
                <a:cubicBezTo>
                  <a:pt x="4569330" y="2241686"/>
                  <a:pt x="4566526" y="2246244"/>
                  <a:pt x="4566533" y="2254203"/>
                </a:cubicBezTo>
                <a:cubicBezTo>
                  <a:pt x="4536852" y="2242405"/>
                  <a:pt x="4555170" y="2259280"/>
                  <a:pt x="4557814" y="2283790"/>
                </a:cubicBezTo>
                <a:cubicBezTo>
                  <a:pt x="4512304" y="2270934"/>
                  <a:pt x="4537738" y="2340304"/>
                  <a:pt x="4512647" y="2352361"/>
                </a:cubicBezTo>
                <a:cubicBezTo>
                  <a:pt x="4515616" y="2370657"/>
                  <a:pt x="4517925" y="2389769"/>
                  <a:pt x="4519328" y="2409295"/>
                </a:cubicBezTo>
                <a:lnTo>
                  <a:pt x="4519571" y="2420793"/>
                </a:lnTo>
                <a:lnTo>
                  <a:pt x="4519120" y="2421041"/>
                </a:lnTo>
                <a:cubicBezTo>
                  <a:pt x="4518201" y="2423576"/>
                  <a:pt x="4517918" y="2427373"/>
                  <a:pt x="4518471" y="2433205"/>
                </a:cubicBezTo>
                <a:lnTo>
                  <a:pt x="4461595" y="2530080"/>
                </a:lnTo>
                <a:cubicBezTo>
                  <a:pt x="4445853" y="2584934"/>
                  <a:pt x="4405533" y="2605402"/>
                  <a:pt x="4412936" y="2666699"/>
                </a:cubicBezTo>
                <a:cubicBezTo>
                  <a:pt x="4398065" y="2717991"/>
                  <a:pt x="4372927" y="2756371"/>
                  <a:pt x="4370093" y="2804588"/>
                </a:cubicBezTo>
                <a:cubicBezTo>
                  <a:pt x="4347398" y="2879436"/>
                  <a:pt x="4272392" y="2939011"/>
                  <a:pt x="4262477" y="3058637"/>
                </a:cubicBezTo>
                <a:cubicBezTo>
                  <a:pt x="4283714" y="3099999"/>
                  <a:pt x="4256160" y="3144249"/>
                  <a:pt x="4253454" y="3179447"/>
                </a:cubicBezTo>
                <a:cubicBezTo>
                  <a:pt x="4259242" y="3200557"/>
                  <a:pt x="4257117" y="3211737"/>
                  <a:pt x="4239228" y="3217364"/>
                </a:cubicBezTo>
                <a:cubicBezTo>
                  <a:pt x="4268875" y="3316502"/>
                  <a:pt x="4225924" y="3257304"/>
                  <a:pt x="4222932" y="3330364"/>
                </a:cubicBezTo>
                <a:cubicBezTo>
                  <a:pt x="4224428" y="3395928"/>
                  <a:pt x="4215196" y="3463236"/>
                  <a:pt x="4248669" y="3547193"/>
                </a:cubicBezTo>
                <a:cubicBezTo>
                  <a:pt x="4260183" y="3566053"/>
                  <a:pt x="4256781" y="3592027"/>
                  <a:pt x="4241070" y="3605210"/>
                </a:cubicBezTo>
                <a:cubicBezTo>
                  <a:pt x="4238364" y="3607478"/>
                  <a:pt x="4235392" y="3609274"/>
                  <a:pt x="4232239" y="3610540"/>
                </a:cubicBezTo>
                <a:cubicBezTo>
                  <a:pt x="4258208" y="3664330"/>
                  <a:pt x="4231517" y="3673159"/>
                  <a:pt x="4251881" y="3702764"/>
                </a:cubicBezTo>
                <a:cubicBezTo>
                  <a:pt x="4242939" y="3759891"/>
                  <a:pt x="4201773" y="3786712"/>
                  <a:pt x="4219293" y="3813528"/>
                </a:cubicBezTo>
                <a:cubicBezTo>
                  <a:pt x="4207910" y="3838914"/>
                  <a:pt x="4167663" y="3859754"/>
                  <a:pt x="4184863" y="3893255"/>
                </a:cubicBezTo>
                <a:cubicBezTo>
                  <a:pt x="4163644" y="3884625"/>
                  <a:pt x="4188862" y="3931915"/>
                  <a:pt x="4169808" y="3939619"/>
                </a:cubicBezTo>
                <a:cubicBezTo>
                  <a:pt x="4154129" y="3943837"/>
                  <a:pt x="4158129" y="3959170"/>
                  <a:pt x="4154137" y="3971517"/>
                </a:cubicBezTo>
                <a:cubicBezTo>
                  <a:pt x="4139069" y="3981495"/>
                  <a:pt x="4133844" y="4042203"/>
                  <a:pt x="4139625" y="4062614"/>
                </a:cubicBezTo>
                <a:cubicBezTo>
                  <a:pt x="4165622" y="4119195"/>
                  <a:pt x="4107101" y="4172348"/>
                  <a:pt x="4126180" y="4217749"/>
                </a:cubicBezTo>
                <a:cubicBezTo>
                  <a:pt x="4128014" y="4267056"/>
                  <a:pt x="4089563" y="4286360"/>
                  <a:pt x="4072389" y="4317623"/>
                </a:cubicBezTo>
                <a:cubicBezTo>
                  <a:pt x="4062182" y="4356545"/>
                  <a:pt x="4071264" y="4384138"/>
                  <a:pt x="4064937" y="4451279"/>
                </a:cubicBezTo>
                <a:cubicBezTo>
                  <a:pt x="4050628" y="4512697"/>
                  <a:pt x="4048851" y="4652154"/>
                  <a:pt x="4034424" y="4720470"/>
                </a:cubicBezTo>
                <a:cubicBezTo>
                  <a:pt x="3973937" y="4868361"/>
                  <a:pt x="4025760" y="4964348"/>
                  <a:pt x="4016334" y="5052878"/>
                </a:cubicBezTo>
                <a:cubicBezTo>
                  <a:pt x="3999794" y="5123327"/>
                  <a:pt x="4021855" y="5194887"/>
                  <a:pt x="3977865" y="5251650"/>
                </a:cubicBezTo>
                <a:cubicBezTo>
                  <a:pt x="3973961" y="5317292"/>
                  <a:pt x="3987477" y="5410025"/>
                  <a:pt x="3997669" y="5413392"/>
                </a:cubicBezTo>
                <a:cubicBezTo>
                  <a:pt x="3969262" y="5397845"/>
                  <a:pt x="3981248" y="5449403"/>
                  <a:pt x="3981869" y="5471875"/>
                </a:cubicBezTo>
                <a:cubicBezTo>
                  <a:pt x="3957580" y="5534944"/>
                  <a:pt x="3976666" y="5598829"/>
                  <a:pt x="3901990" y="5708604"/>
                </a:cubicBezTo>
                <a:cubicBezTo>
                  <a:pt x="3897618" y="5810136"/>
                  <a:pt x="3870199" y="5788842"/>
                  <a:pt x="3860571" y="5821275"/>
                </a:cubicBezTo>
                <a:cubicBezTo>
                  <a:pt x="3868171" y="5831278"/>
                  <a:pt x="3866949" y="5900968"/>
                  <a:pt x="3849074" y="5900679"/>
                </a:cubicBezTo>
                <a:cubicBezTo>
                  <a:pt x="3871964" y="5925143"/>
                  <a:pt x="3834226" y="5972433"/>
                  <a:pt x="3841809" y="5992005"/>
                </a:cubicBezTo>
                <a:cubicBezTo>
                  <a:pt x="3848533" y="6035132"/>
                  <a:pt x="3834497" y="6078819"/>
                  <a:pt x="3832901" y="6122412"/>
                </a:cubicBezTo>
                <a:cubicBezTo>
                  <a:pt x="3799640" y="6263751"/>
                  <a:pt x="3784898" y="6198720"/>
                  <a:pt x="3804166" y="6389843"/>
                </a:cubicBezTo>
                <a:cubicBezTo>
                  <a:pt x="3799226" y="6482285"/>
                  <a:pt x="3740829" y="6538361"/>
                  <a:pt x="3736537" y="6595214"/>
                </a:cubicBezTo>
                <a:cubicBezTo>
                  <a:pt x="3692112" y="6745846"/>
                  <a:pt x="3660956" y="6804405"/>
                  <a:pt x="3649707" y="6848925"/>
                </a:cubicBezTo>
                <a:lnTo>
                  <a:pt x="3649314" y="6857996"/>
                </a:lnTo>
                <a:lnTo>
                  <a:pt x="4585648" y="6857996"/>
                </a:lnTo>
                <a:lnTo>
                  <a:pt x="4585648" y="6857998"/>
                </a:lnTo>
                <a:lnTo>
                  <a:pt x="0" y="6857998"/>
                </a:lnTo>
                <a:close/>
              </a:path>
            </a:pathLst>
          </a:custGeom>
        </p:spPr>
      </p:pic>
      <p:sp>
        <p:nvSpPr>
          <p:cNvPr id="3" name="Content Placeholder 2">
            <a:extLst>
              <a:ext uri="{FF2B5EF4-FFF2-40B4-BE49-F238E27FC236}">
                <a16:creationId xmlns:a16="http://schemas.microsoft.com/office/drawing/2014/main" id="{0477F851-B2A0-E051-AE39-C2441C70C89D}"/>
              </a:ext>
            </a:extLst>
          </p:cNvPr>
          <p:cNvSpPr>
            <a:spLocks noGrp="1"/>
          </p:cNvSpPr>
          <p:nvPr>
            <p:ph idx="1"/>
          </p:nvPr>
        </p:nvSpPr>
        <p:spPr>
          <a:xfrm>
            <a:off x="5177858" y="1099930"/>
            <a:ext cx="6199675" cy="5645644"/>
          </a:xfrm>
        </p:spPr>
        <p:txBody>
          <a:bodyPr>
            <a:normAutofit fontScale="92500"/>
          </a:bodyPr>
          <a:lstStyle/>
          <a:p>
            <a:pPr>
              <a:lnSpc>
                <a:spcPct val="90000"/>
              </a:lnSpc>
            </a:pPr>
            <a:r>
              <a:rPr lang="en-US" sz="2100" b="1" dirty="0"/>
              <a:t>Intensive, immersive, week-long residential global citizenship seminars </a:t>
            </a:r>
            <a:r>
              <a:rPr lang="en-US" sz="2100" dirty="0"/>
              <a:t>held in historically and culturally rich European settings </a:t>
            </a:r>
            <a:r>
              <a:rPr lang="en-US" sz="2100" i="0" u="none" strike="noStrike" dirty="0">
                <a:solidFill>
                  <a:srgbClr val="000000"/>
                </a:solidFill>
                <a:effectLst/>
              </a:rPr>
              <a:t>provide a unique, high impact international experience.</a:t>
            </a:r>
            <a:endParaRPr lang="en-US" sz="2100" dirty="0"/>
          </a:p>
          <a:p>
            <a:pPr>
              <a:lnSpc>
                <a:spcPct val="90000"/>
              </a:lnSpc>
            </a:pPr>
            <a:r>
              <a:rPr lang="en-US" sz="2100" b="1" dirty="0"/>
              <a:t>Engaging discussions </a:t>
            </a:r>
            <a:r>
              <a:rPr lang="en-US" sz="2100" dirty="0"/>
              <a:t>led by expert faculty from various sectors, complemented by site visits to museums, cultural landmarks, and institutions of historical significance (e.g., Concentration Camp Memorial Site)</a:t>
            </a:r>
          </a:p>
          <a:p>
            <a:pPr>
              <a:lnSpc>
                <a:spcPct val="90000"/>
              </a:lnSpc>
            </a:pPr>
            <a:r>
              <a:rPr lang="en-US" sz="2100" b="1" dirty="0"/>
              <a:t>An academic framework </a:t>
            </a:r>
            <a:r>
              <a:rPr lang="en-US" sz="2100" dirty="0"/>
              <a:t>that encourages participants from various majors to contextualize their own studies and career aspirations within a broader, international setting.</a:t>
            </a:r>
          </a:p>
          <a:p>
            <a:pPr>
              <a:lnSpc>
                <a:spcPct val="90000"/>
              </a:lnSpc>
            </a:pPr>
            <a:r>
              <a:rPr lang="en-US" sz="2100" b="1" dirty="0"/>
              <a:t>Networking opportunities </a:t>
            </a:r>
            <a:r>
              <a:rPr lang="en-US" sz="2100" dirty="0"/>
              <a:t>with peers and professionals from diverse backgrounds.</a:t>
            </a:r>
          </a:p>
          <a:p>
            <a:pPr>
              <a:lnSpc>
                <a:spcPct val="90000"/>
              </a:lnSpc>
            </a:pPr>
            <a:r>
              <a:rPr lang="en-US" sz="2100" b="1" dirty="0"/>
              <a:t>Access and engagement </a:t>
            </a:r>
            <a:r>
              <a:rPr lang="en-US" sz="2100" dirty="0"/>
              <a:t>with faculty who have developed a deep subject expertise in global citizenship education, both in general and in strategic approaches to making it an institutional reality.</a:t>
            </a:r>
          </a:p>
          <a:p>
            <a:pPr>
              <a:lnSpc>
                <a:spcPct val="90000"/>
              </a:lnSpc>
            </a:pPr>
            <a:endParaRPr lang="en-US" dirty="0"/>
          </a:p>
          <a:p>
            <a:pPr marL="0" indent="0">
              <a:lnSpc>
                <a:spcPct val="90000"/>
              </a:lnSpc>
              <a:buNone/>
            </a:pPr>
            <a:endParaRPr lang="en-US" dirty="0"/>
          </a:p>
        </p:txBody>
      </p:sp>
    </p:spTree>
    <p:extLst>
      <p:ext uri="{BB962C8B-B14F-4D97-AF65-F5344CB8AC3E}">
        <p14:creationId xmlns:p14="http://schemas.microsoft.com/office/powerpoint/2010/main" val="3308661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81CE2CF7-D5AA-4464-AC91-9ED1EA5D63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4B4E8D-023E-46D0-850D-84932189F7B9}"/>
              </a:ext>
            </a:extLst>
          </p:cNvPr>
          <p:cNvSpPr>
            <a:spLocks noGrp="1"/>
          </p:cNvSpPr>
          <p:nvPr>
            <p:ph type="title"/>
          </p:nvPr>
        </p:nvSpPr>
        <p:spPr>
          <a:xfrm>
            <a:off x="5177859" y="92765"/>
            <a:ext cx="5683623" cy="1113183"/>
          </a:xfrm>
        </p:spPr>
        <p:txBody>
          <a:bodyPr>
            <a:normAutofit/>
          </a:bodyPr>
          <a:lstStyle/>
          <a:p>
            <a:r>
              <a:rPr lang="en-US" dirty="0"/>
              <a:t>When, Where &amp; for whom</a:t>
            </a:r>
          </a:p>
        </p:txBody>
      </p:sp>
      <p:pic>
        <p:nvPicPr>
          <p:cNvPr id="6" name="Picture 5" descr="A group of people posing for a photo&#10;&#10;Description automatically generated">
            <a:extLst>
              <a:ext uri="{FF2B5EF4-FFF2-40B4-BE49-F238E27FC236}">
                <a16:creationId xmlns:a16="http://schemas.microsoft.com/office/drawing/2014/main" id="{C7F9DD38-D93F-7FFD-1A5A-6FA7835AEEA5}"/>
              </a:ext>
            </a:extLst>
          </p:cNvPr>
          <p:cNvPicPr>
            <a:picLocks noChangeAspect="1"/>
          </p:cNvPicPr>
          <p:nvPr/>
        </p:nvPicPr>
        <p:blipFill>
          <a:blip r:embed="rId3">
            <a:extLst>
              <a:ext uri="{28A0092B-C50C-407E-A947-70E740481C1C}">
                <a14:useLocalDpi xmlns:a14="http://schemas.microsoft.com/office/drawing/2010/main" val="0"/>
              </a:ext>
            </a:extLst>
          </a:blip>
          <a:srcRect l="3962" r="6885"/>
          <a:stretch/>
        </p:blipFill>
        <p:spPr>
          <a:xfrm>
            <a:off x="20" y="2"/>
            <a:ext cx="4585628" cy="6857998"/>
          </a:xfrm>
          <a:custGeom>
            <a:avLst/>
            <a:gdLst/>
            <a:ahLst/>
            <a:cxnLst/>
            <a:rect l="l" t="t" r="r" b="b"/>
            <a:pathLst>
              <a:path w="4585648" h="6857998">
                <a:moveTo>
                  <a:pt x="0" y="0"/>
                </a:moveTo>
                <a:lnTo>
                  <a:pt x="3944047" y="0"/>
                </a:lnTo>
                <a:lnTo>
                  <a:pt x="3944688" y="10340"/>
                </a:lnTo>
                <a:cubicBezTo>
                  <a:pt x="3965528" y="36732"/>
                  <a:pt x="3945672" y="53579"/>
                  <a:pt x="3950304" y="81398"/>
                </a:cubicBezTo>
                <a:cubicBezTo>
                  <a:pt x="3979668" y="102733"/>
                  <a:pt x="3935739" y="103225"/>
                  <a:pt x="3930579" y="118301"/>
                </a:cubicBezTo>
                <a:lnTo>
                  <a:pt x="3930846" y="122373"/>
                </a:lnTo>
                <a:lnTo>
                  <a:pt x="3937038" y="132397"/>
                </a:lnTo>
                <a:lnTo>
                  <a:pt x="3940265" y="135982"/>
                </a:lnTo>
                <a:cubicBezTo>
                  <a:pt x="3942154" y="138523"/>
                  <a:pt x="3942977" y="140298"/>
                  <a:pt x="3943073" y="141620"/>
                </a:cubicBezTo>
                <a:cubicBezTo>
                  <a:pt x="3942998" y="141685"/>
                  <a:pt x="3942926" y="141751"/>
                  <a:pt x="3942854" y="141816"/>
                </a:cubicBezTo>
                <a:lnTo>
                  <a:pt x="3946045" y="146983"/>
                </a:lnTo>
                <a:cubicBezTo>
                  <a:pt x="3952085" y="155570"/>
                  <a:pt x="3958585" y="163800"/>
                  <a:pt x="3965281" y="171535"/>
                </a:cubicBezTo>
                <a:cubicBezTo>
                  <a:pt x="3952744" y="181711"/>
                  <a:pt x="3987015" y="208379"/>
                  <a:pt x="3955100" y="211093"/>
                </a:cubicBezTo>
                <a:cubicBezTo>
                  <a:pt x="3963231" y="221704"/>
                  <a:pt x="3979172" y="225918"/>
                  <a:pt x="3957453" y="226143"/>
                </a:cubicBezTo>
                <a:cubicBezTo>
                  <a:pt x="3959561" y="229747"/>
                  <a:pt x="3959011" y="232340"/>
                  <a:pt x="3957179" y="234484"/>
                </a:cubicBezTo>
                <a:lnTo>
                  <a:pt x="3956175" y="235199"/>
                </a:lnTo>
                <a:lnTo>
                  <a:pt x="3974755" y="258709"/>
                </a:lnTo>
                <a:cubicBezTo>
                  <a:pt x="3974810" y="259903"/>
                  <a:pt x="3974864" y="261097"/>
                  <a:pt x="3974919" y="262291"/>
                </a:cubicBezTo>
                <a:lnTo>
                  <a:pt x="3989981" y="277023"/>
                </a:lnTo>
                <a:lnTo>
                  <a:pt x="3996191" y="284947"/>
                </a:lnTo>
                <a:lnTo>
                  <a:pt x="4001190" y="286536"/>
                </a:lnTo>
                <a:cubicBezTo>
                  <a:pt x="4004786" y="288616"/>
                  <a:pt x="4007623" y="292056"/>
                  <a:pt x="4008705" y="298565"/>
                </a:cubicBezTo>
                <a:cubicBezTo>
                  <a:pt x="4008585" y="299108"/>
                  <a:pt x="4008465" y="299650"/>
                  <a:pt x="4008344" y="300194"/>
                </a:cubicBezTo>
                <a:lnTo>
                  <a:pt x="4019098" y="309203"/>
                </a:lnTo>
                <a:cubicBezTo>
                  <a:pt x="4023353" y="311943"/>
                  <a:pt x="4028131" y="314172"/>
                  <a:pt x="4033618" y="315650"/>
                </a:cubicBezTo>
                <a:cubicBezTo>
                  <a:pt x="4027964" y="354775"/>
                  <a:pt x="4065415" y="383133"/>
                  <a:pt x="4080284" y="421400"/>
                </a:cubicBezTo>
                <a:cubicBezTo>
                  <a:pt x="4052614" y="444764"/>
                  <a:pt x="4129047" y="500739"/>
                  <a:pt x="4168461" y="503092"/>
                </a:cubicBezTo>
                <a:cubicBezTo>
                  <a:pt x="4128023" y="511488"/>
                  <a:pt x="4257167" y="577423"/>
                  <a:pt x="4192557" y="560735"/>
                </a:cubicBezTo>
                <a:cubicBezTo>
                  <a:pt x="4202585" y="572893"/>
                  <a:pt x="4193454" y="589341"/>
                  <a:pt x="4176910" y="584674"/>
                </a:cubicBezTo>
                <a:cubicBezTo>
                  <a:pt x="4224177" y="618252"/>
                  <a:pt x="4225772" y="681450"/>
                  <a:pt x="4260533" y="723119"/>
                </a:cubicBezTo>
                <a:cubicBezTo>
                  <a:pt x="4242328" y="753272"/>
                  <a:pt x="4263820" y="734604"/>
                  <a:pt x="4270711" y="760720"/>
                </a:cubicBezTo>
                <a:cubicBezTo>
                  <a:pt x="4295191" y="748303"/>
                  <a:pt x="4270314" y="794183"/>
                  <a:pt x="4302509" y="789247"/>
                </a:cubicBezTo>
                <a:cubicBezTo>
                  <a:pt x="4302741" y="794159"/>
                  <a:pt x="4301954" y="799070"/>
                  <a:pt x="4300921" y="804034"/>
                </a:cubicBezTo>
                <a:cubicBezTo>
                  <a:pt x="4300749" y="804900"/>
                  <a:pt x="4300572" y="805767"/>
                  <a:pt x="4300400" y="806635"/>
                </a:cubicBezTo>
                <a:lnTo>
                  <a:pt x="4303753" y="815950"/>
                </a:lnTo>
                <a:lnTo>
                  <a:pt x="4297888" y="819940"/>
                </a:lnTo>
                <a:cubicBezTo>
                  <a:pt x="4297944" y="824938"/>
                  <a:pt x="4297999" y="829937"/>
                  <a:pt x="4298055" y="834935"/>
                </a:cubicBezTo>
                <a:cubicBezTo>
                  <a:pt x="4299172" y="840340"/>
                  <a:pt x="4301603" y="845911"/>
                  <a:pt x="4306135" y="851700"/>
                </a:cubicBezTo>
                <a:cubicBezTo>
                  <a:pt x="4332817" y="868320"/>
                  <a:pt x="4317557" y="909641"/>
                  <a:pt x="4352091" y="929754"/>
                </a:cubicBezTo>
                <a:cubicBezTo>
                  <a:pt x="4362479" y="937980"/>
                  <a:pt x="4380484" y="968513"/>
                  <a:pt x="4375270" y="977376"/>
                </a:cubicBezTo>
                <a:cubicBezTo>
                  <a:pt x="4377250" y="984377"/>
                  <a:pt x="4384849" y="990651"/>
                  <a:pt x="4377297" y="996912"/>
                </a:cubicBezTo>
                <a:cubicBezTo>
                  <a:pt x="4369005" y="1005760"/>
                  <a:pt x="4399874" y="1021625"/>
                  <a:pt x="4384684" y="1023223"/>
                </a:cubicBezTo>
                <a:cubicBezTo>
                  <a:pt x="4406172" y="1034643"/>
                  <a:pt x="4390237" y="1055523"/>
                  <a:pt x="4392472" y="1070780"/>
                </a:cubicBezTo>
                <a:cubicBezTo>
                  <a:pt x="4411832" y="1078905"/>
                  <a:pt x="4397439" y="1102903"/>
                  <a:pt x="4412067" y="1132722"/>
                </a:cubicBezTo>
                <a:cubicBezTo>
                  <a:pt x="4434025" y="1141419"/>
                  <a:pt x="4421728" y="1152870"/>
                  <a:pt x="4455281" y="1171648"/>
                </a:cubicBezTo>
                <a:cubicBezTo>
                  <a:pt x="4453907" y="1173110"/>
                  <a:pt x="4452815" y="1174775"/>
                  <a:pt x="4452047" y="1176593"/>
                </a:cubicBezTo>
                <a:cubicBezTo>
                  <a:pt x="4447572" y="1187166"/>
                  <a:pt x="4454607" y="1200545"/>
                  <a:pt x="4467755" y="1206479"/>
                </a:cubicBezTo>
                <a:lnTo>
                  <a:pt x="4498518" y="1230184"/>
                </a:lnTo>
                <a:lnTo>
                  <a:pt x="4503988" y="1239714"/>
                </a:lnTo>
                <a:cubicBezTo>
                  <a:pt x="4506730" y="1246063"/>
                  <a:pt x="4507415" y="1251722"/>
                  <a:pt x="4506821" y="1256926"/>
                </a:cubicBezTo>
                <a:lnTo>
                  <a:pt x="4502210" y="1270678"/>
                </a:lnTo>
                <a:lnTo>
                  <a:pt x="4494994" y="1272955"/>
                </a:lnTo>
                <a:lnTo>
                  <a:pt x="4495424" y="1282254"/>
                </a:lnTo>
                <a:lnTo>
                  <a:pt x="4494064" y="1284511"/>
                </a:lnTo>
                <a:cubicBezTo>
                  <a:pt x="4491436" y="1288808"/>
                  <a:pt x="4489075" y="1293117"/>
                  <a:pt x="4487745" y="1297660"/>
                </a:cubicBezTo>
                <a:cubicBezTo>
                  <a:pt x="4521914" y="1300656"/>
                  <a:pt x="4482088" y="1336801"/>
                  <a:pt x="4510831" y="1331158"/>
                </a:cubicBezTo>
                <a:cubicBezTo>
                  <a:pt x="4509485" y="1356644"/>
                  <a:pt x="4537196" y="1344587"/>
                  <a:pt x="4509149" y="1367911"/>
                </a:cubicBezTo>
                <a:cubicBezTo>
                  <a:pt x="4525575" y="1402569"/>
                  <a:pt x="4519252" y="1443943"/>
                  <a:pt x="4530734" y="1480066"/>
                </a:cubicBezTo>
                <a:lnTo>
                  <a:pt x="4531332" y="1481140"/>
                </a:lnTo>
                <a:lnTo>
                  <a:pt x="4523757" y="1500827"/>
                </a:lnTo>
                <a:lnTo>
                  <a:pt x="4517749" y="1528834"/>
                </a:lnTo>
                <a:lnTo>
                  <a:pt x="4510978" y="1526104"/>
                </a:lnTo>
                <a:cubicBezTo>
                  <a:pt x="4505305" y="1525236"/>
                  <a:pt x="4507721" y="1530251"/>
                  <a:pt x="4513177" y="1537822"/>
                </a:cubicBezTo>
                <a:lnTo>
                  <a:pt x="4515243" y="1540521"/>
                </a:lnTo>
                <a:lnTo>
                  <a:pt x="4514146" y="1545627"/>
                </a:lnTo>
                <a:cubicBezTo>
                  <a:pt x="4512031" y="1559801"/>
                  <a:pt x="4511188" y="1572109"/>
                  <a:pt x="4512185" y="1579228"/>
                </a:cubicBezTo>
                <a:cubicBezTo>
                  <a:pt x="4545845" y="1639398"/>
                  <a:pt x="4550705" y="1726741"/>
                  <a:pt x="4554335" y="1818364"/>
                </a:cubicBezTo>
                <a:cubicBezTo>
                  <a:pt x="4560401" y="1899079"/>
                  <a:pt x="4548295" y="2018831"/>
                  <a:pt x="4548582" y="2063518"/>
                </a:cubicBezTo>
                <a:lnTo>
                  <a:pt x="4556056" y="2086487"/>
                </a:lnTo>
                <a:lnTo>
                  <a:pt x="4554275" y="2089340"/>
                </a:lnTo>
                <a:cubicBezTo>
                  <a:pt x="4550593" y="2102174"/>
                  <a:pt x="4551716" y="2110234"/>
                  <a:pt x="4554956" y="2116163"/>
                </a:cubicBezTo>
                <a:lnTo>
                  <a:pt x="4560492" y="2121961"/>
                </a:lnTo>
                <a:lnTo>
                  <a:pt x="4571444" y="2176482"/>
                </a:lnTo>
                <a:lnTo>
                  <a:pt x="4575448" y="2237907"/>
                </a:lnTo>
                <a:lnTo>
                  <a:pt x="4573513" y="2238688"/>
                </a:lnTo>
                <a:cubicBezTo>
                  <a:pt x="4569330" y="2241686"/>
                  <a:pt x="4566526" y="2246244"/>
                  <a:pt x="4566533" y="2254203"/>
                </a:cubicBezTo>
                <a:cubicBezTo>
                  <a:pt x="4536852" y="2242405"/>
                  <a:pt x="4555170" y="2259280"/>
                  <a:pt x="4557814" y="2283790"/>
                </a:cubicBezTo>
                <a:cubicBezTo>
                  <a:pt x="4512304" y="2270934"/>
                  <a:pt x="4537738" y="2340304"/>
                  <a:pt x="4512647" y="2352361"/>
                </a:cubicBezTo>
                <a:cubicBezTo>
                  <a:pt x="4515616" y="2370657"/>
                  <a:pt x="4517925" y="2389769"/>
                  <a:pt x="4519328" y="2409295"/>
                </a:cubicBezTo>
                <a:lnTo>
                  <a:pt x="4519571" y="2420793"/>
                </a:lnTo>
                <a:lnTo>
                  <a:pt x="4519120" y="2421041"/>
                </a:lnTo>
                <a:cubicBezTo>
                  <a:pt x="4518201" y="2423576"/>
                  <a:pt x="4517918" y="2427373"/>
                  <a:pt x="4518471" y="2433205"/>
                </a:cubicBezTo>
                <a:lnTo>
                  <a:pt x="4461595" y="2530080"/>
                </a:lnTo>
                <a:cubicBezTo>
                  <a:pt x="4445853" y="2584934"/>
                  <a:pt x="4405533" y="2605402"/>
                  <a:pt x="4412936" y="2666699"/>
                </a:cubicBezTo>
                <a:cubicBezTo>
                  <a:pt x="4398065" y="2717991"/>
                  <a:pt x="4372927" y="2756371"/>
                  <a:pt x="4370093" y="2804588"/>
                </a:cubicBezTo>
                <a:cubicBezTo>
                  <a:pt x="4347398" y="2879436"/>
                  <a:pt x="4272392" y="2939011"/>
                  <a:pt x="4262477" y="3058637"/>
                </a:cubicBezTo>
                <a:cubicBezTo>
                  <a:pt x="4283714" y="3099999"/>
                  <a:pt x="4256160" y="3144249"/>
                  <a:pt x="4253454" y="3179447"/>
                </a:cubicBezTo>
                <a:cubicBezTo>
                  <a:pt x="4259242" y="3200557"/>
                  <a:pt x="4257117" y="3211737"/>
                  <a:pt x="4239228" y="3217364"/>
                </a:cubicBezTo>
                <a:cubicBezTo>
                  <a:pt x="4268875" y="3316502"/>
                  <a:pt x="4225924" y="3257304"/>
                  <a:pt x="4222932" y="3330364"/>
                </a:cubicBezTo>
                <a:cubicBezTo>
                  <a:pt x="4224428" y="3395928"/>
                  <a:pt x="4215196" y="3463236"/>
                  <a:pt x="4248669" y="3547193"/>
                </a:cubicBezTo>
                <a:cubicBezTo>
                  <a:pt x="4260183" y="3566053"/>
                  <a:pt x="4256781" y="3592027"/>
                  <a:pt x="4241070" y="3605210"/>
                </a:cubicBezTo>
                <a:cubicBezTo>
                  <a:pt x="4238364" y="3607478"/>
                  <a:pt x="4235392" y="3609274"/>
                  <a:pt x="4232239" y="3610540"/>
                </a:cubicBezTo>
                <a:cubicBezTo>
                  <a:pt x="4258208" y="3664330"/>
                  <a:pt x="4231517" y="3673159"/>
                  <a:pt x="4251881" y="3702764"/>
                </a:cubicBezTo>
                <a:cubicBezTo>
                  <a:pt x="4242939" y="3759891"/>
                  <a:pt x="4201773" y="3786712"/>
                  <a:pt x="4219293" y="3813528"/>
                </a:cubicBezTo>
                <a:cubicBezTo>
                  <a:pt x="4207910" y="3838914"/>
                  <a:pt x="4167663" y="3859754"/>
                  <a:pt x="4184863" y="3893255"/>
                </a:cubicBezTo>
                <a:cubicBezTo>
                  <a:pt x="4163644" y="3884625"/>
                  <a:pt x="4188862" y="3931915"/>
                  <a:pt x="4169808" y="3939619"/>
                </a:cubicBezTo>
                <a:cubicBezTo>
                  <a:pt x="4154129" y="3943837"/>
                  <a:pt x="4158129" y="3959170"/>
                  <a:pt x="4154137" y="3971517"/>
                </a:cubicBezTo>
                <a:cubicBezTo>
                  <a:pt x="4139069" y="3981495"/>
                  <a:pt x="4133844" y="4042203"/>
                  <a:pt x="4139625" y="4062614"/>
                </a:cubicBezTo>
                <a:cubicBezTo>
                  <a:pt x="4165622" y="4119195"/>
                  <a:pt x="4107101" y="4172348"/>
                  <a:pt x="4126180" y="4217749"/>
                </a:cubicBezTo>
                <a:cubicBezTo>
                  <a:pt x="4128014" y="4267056"/>
                  <a:pt x="4089563" y="4286360"/>
                  <a:pt x="4072389" y="4317623"/>
                </a:cubicBezTo>
                <a:cubicBezTo>
                  <a:pt x="4062182" y="4356545"/>
                  <a:pt x="4071264" y="4384138"/>
                  <a:pt x="4064937" y="4451279"/>
                </a:cubicBezTo>
                <a:cubicBezTo>
                  <a:pt x="4050628" y="4512697"/>
                  <a:pt x="4048851" y="4652154"/>
                  <a:pt x="4034424" y="4720470"/>
                </a:cubicBezTo>
                <a:cubicBezTo>
                  <a:pt x="3973937" y="4868361"/>
                  <a:pt x="4025760" y="4964348"/>
                  <a:pt x="4016334" y="5052878"/>
                </a:cubicBezTo>
                <a:cubicBezTo>
                  <a:pt x="3999794" y="5123327"/>
                  <a:pt x="4021855" y="5194887"/>
                  <a:pt x="3977865" y="5251650"/>
                </a:cubicBezTo>
                <a:cubicBezTo>
                  <a:pt x="3973961" y="5317292"/>
                  <a:pt x="3987477" y="5410025"/>
                  <a:pt x="3997669" y="5413392"/>
                </a:cubicBezTo>
                <a:cubicBezTo>
                  <a:pt x="3969262" y="5397845"/>
                  <a:pt x="3981248" y="5449403"/>
                  <a:pt x="3981869" y="5471875"/>
                </a:cubicBezTo>
                <a:cubicBezTo>
                  <a:pt x="3957580" y="5534944"/>
                  <a:pt x="3976666" y="5598829"/>
                  <a:pt x="3901990" y="5708604"/>
                </a:cubicBezTo>
                <a:cubicBezTo>
                  <a:pt x="3897618" y="5810136"/>
                  <a:pt x="3870199" y="5788842"/>
                  <a:pt x="3860571" y="5821275"/>
                </a:cubicBezTo>
                <a:cubicBezTo>
                  <a:pt x="3868171" y="5831278"/>
                  <a:pt x="3866949" y="5900968"/>
                  <a:pt x="3849074" y="5900679"/>
                </a:cubicBezTo>
                <a:cubicBezTo>
                  <a:pt x="3871964" y="5925143"/>
                  <a:pt x="3834226" y="5972433"/>
                  <a:pt x="3841809" y="5992005"/>
                </a:cubicBezTo>
                <a:cubicBezTo>
                  <a:pt x="3848533" y="6035132"/>
                  <a:pt x="3834497" y="6078819"/>
                  <a:pt x="3832901" y="6122412"/>
                </a:cubicBezTo>
                <a:cubicBezTo>
                  <a:pt x="3799640" y="6263751"/>
                  <a:pt x="3784898" y="6198720"/>
                  <a:pt x="3804166" y="6389843"/>
                </a:cubicBezTo>
                <a:cubicBezTo>
                  <a:pt x="3799226" y="6482285"/>
                  <a:pt x="3740829" y="6538361"/>
                  <a:pt x="3736537" y="6595214"/>
                </a:cubicBezTo>
                <a:cubicBezTo>
                  <a:pt x="3692112" y="6745846"/>
                  <a:pt x="3660956" y="6804405"/>
                  <a:pt x="3649707" y="6848925"/>
                </a:cubicBezTo>
                <a:lnTo>
                  <a:pt x="3649314" y="6857996"/>
                </a:lnTo>
                <a:lnTo>
                  <a:pt x="4585648" y="6857996"/>
                </a:lnTo>
                <a:lnTo>
                  <a:pt x="4585648" y="6857998"/>
                </a:lnTo>
                <a:lnTo>
                  <a:pt x="0" y="6857998"/>
                </a:lnTo>
                <a:close/>
              </a:path>
            </a:pathLst>
          </a:custGeom>
        </p:spPr>
      </p:pic>
      <p:sp>
        <p:nvSpPr>
          <p:cNvPr id="3" name="Content Placeholder 2">
            <a:extLst>
              <a:ext uri="{FF2B5EF4-FFF2-40B4-BE49-F238E27FC236}">
                <a16:creationId xmlns:a16="http://schemas.microsoft.com/office/drawing/2014/main" id="{55F7473C-3364-DC1C-BD24-49EBBBB8CBB9}"/>
              </a:ext>
            </a:extLst>
          </p:cNvPr>
          <p:cNvSpPr>
            <a:spLocks noGrp="1"/>
          </p:cNvSpPr>
          <p:nvPr>
            <p:ph idx="1"/>
          </p:nvPr>
        </p:nvSpPr>
        <p:spPr>
          <a:xfrm>
            <a:off x="5177859" y="1431236"/>
            <a:ext cx="5929852" cy="5334000"/>
          </a:xfrm>
        </p:spPr>
        <p:txBody>
          <a:bodyPr>
            <a:normAutofit/>
          </a:bodyPr>
          <a:lstStyle/>
          <a:p>
            <a:pPr>
              <a:lnSpc>
                <a:spcPct val="90000"/>
              </a:lnSpc>
            </a:pPr>
            <a:r>
              <a:rPr lang="en-US" dirty="0"/>
              <a:t>Seminars are typically scheduled during academic breaks (winter, spring, or summer) to accommodate student and faculty availability. </a:t>
            </a:r>
          </a:p>
          <a:p>
            <a:pPr>
              <a:lnSpc>
                <a:spcPct val="90000"/>
              </a:lnSpc>
            </a:pPr>
            <a:r>
              <a:rPr lang="en-US" b="0" i="0" u="none" strike="noStrike" dirty="0">
                <a:effectLst/>
              </a:rPr>
              <a:t>Seminars are primarily held at the historic </a:t>
            </a:r>
            <a:r>
              <a:rPr lang="en-US" b="0" i="0" u="none" strike="noStrike" dirty="0">
                <a:effectLst/>
                <a:hlinkClick r:id="rId4"/>
              </a:rPr>
              <a:t>Schloss Leopoldskron</a:t>
            </a:r>
            <a:r>
              <a:rPr lang="en-US" b="0" i="0" u="none" strike="noStrike" dirty="0">
                <a:effectLst/>
              </a:rPr>
              <a:t>, the iconic campus of Salzburg Global Seminar.</a:t>
            </a:r>
          </a:p>
          <a:p>
            <a:pPr>
              <a:lnSpc>
                <a:spcPct val="90000"/>
              </a:lnSpc>
            </a:pPr>
            <a:r>
              <a:rPr lang="en-US" dirty="0"/>
              <a:t>Programs primarily target community college students at various stages in their educational journey and faculty eager to incorporate global citizenship themes into their teaching. </a:t>
            </a:r>
          </a:p>
          <a:p>
            <a:pPr>
              <a:lnSpc>
                <a:spcPct val="90000"/>
              </a:lnSpc>
            </a:pPr>
            <a:r>
              <a:rPr lang="en-US" dirty="0"/>
              <a:t>Institutions select and send a cohort of students, accompanied by faculty advisor(s) to the Student Sessions. </a:t>
            </a:r>
          </a:p>
          <a:p>
            <a:pPr>
              <a:lnSpc>
                <a:spcPct val="90000"/>
              </a:lnSpc>
            </a:pPr>
            <a:r>
              <a:rPr lang="en-US" dirty="0"/>
              <a:t>Colleges also send a cohort of faculty and staff to the Faculty &amp; Administrators Session, usually held in July.</a:t>
            </a:r>
          </a:p>
          <a:p>
            <a:pPr marL="0" indent="0">
              <a:lnSpc>
                <a:spcPct val="90000"/>
              </a:lnSpc>
              <a:buNone/>
            </a:pPr>
            <a:endParaRPr lang="en-US" dirty="0"/>
          </a:p>
        </p:txBody>
      </p:sp>
    </p:spTree>
    <p:extLst>
      <p:ext uri="{BB962C8B-B14F-4D97-AF65-F5344CB8AC3E}">
        <p14:creationId xmlns:p14="http://schemas.microsoft.com/office/powerpoint/2010/main" val="3432034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ADB6B36-6D23-4279-BF08-86CFF703E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AEF4CD48-9281-4131-995B-E3B17C854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75548"/>
            <a:ext cx="12192000" cy="4582452"/>
          </a:xfrm>
          <a:custGeom>
            <a:avLst/>
            <a:gdLst>
              <a:gd name="connsiteX0" fmla="*/ 2782524 w 12192000"/>
              <a:gd name="connsiteY0" fmla="*/ 394 h 4582452"/>
              <a:gd name="connsiteX1" fmla="*/ 2999719 w 12192000"/>
              <a:gd name="connsiteY1" fmla="*/ 43075 h 4582452"/>
              <a:gd name="connsiteX2" fmla="*/ 3061656 w 12192000"/>
              <a:gd name="connsiteY2" fmla="*/ 42588 h 4582452"/>
              <a:gd name="connsiteX3" fmla="*/ 3069494 w 12192000"/>
              <a:gd name="connsiteY3" fmla="*/ 35859 h 4582452"/>
              <a:gd name="connsiteX4" fmla="*/ 3159577 w 12192000"/>
              <a:gd name="connsiteY4" fmla="*/ 61160 h 4582452"/>
              <a:gd name="connsiteX5" fmla="*/ 3282600 w 12192000"/>
              <a:gd name="connsiteY5" fmla="*/ 45367 h 4582452"/>
              <a:gd name="connsiteX6" fmla="*/ 3374052 w 12192000"/>
              <a:gd name="connsiteY6" fmla="*/ 24976 h 4582452"/>
              <a:gd name="connsiteX7" fmla="*/ 3378934 w 12192000"/>
              <a:gd name="connsiteY7" fmla="*/ 18137 h 4582452"/>
              <a:gd name="connsiteX8" fmla="*/ 3385889 w 12192000"/>
              <a:gd name="connsiteY8" fmla="*/ 18918 h 4582452"/>
              <a:gd name="connsiteX9" fmla="*/ 3389211 w 12192000"/>
              <a:gd name="connsiteY9" fmla="*/ 25828 h 4582452"/>
              <a:gd name="connsiteX10" fmla="*/ 3444184 w 12192000"/>
              <a:gd name="connsiteY10" fmla="*/ 26511 h 4582452"/>
              <a:gd name="connsiteX11" fmla="*/ 3454999 w 12192000"/>
              <a:gd name="connsiteY11" fmla="*/ 14134 h 4582452"/>
              <a:gd name="connsiteX12" fmla="*/ 3453466 w 12192000"/>
              <a:gd name="connsiteY12" fmla="*/ 7930 h 4582452"/>
              <a:gd name="connsiteX13" fmla="*/ 3463009 w 12192000"/>
              <a:gd name="connsiteY13" fmla="*/ 7487 h 4582452"/>
              <a:gd name="connsiteX14" fmla="*/ 3467018 w 12192000"/>
              <a:gd name="connsiteY14" fmla="*/ 6782 h 4582452"/>
              <a:gd name="connsiteX15" fmla="*/ 3478045 w 12192000"/>
              <a:gd name="connsiteY15" fmla="*/ 10611 h 4582452"/>
              <a:gd name="connsiteX16" fmla="*/ 3506989 w 12192000"/>
              <a:gd name="connsiteY16" fmla="*/ 5372 h 4582452"/>
              <a:gd name="connsiteX17" fmla="*/ 3521969 w 12192000"/>
              <a:gd name="connsiteY17" fmla="*/ 11906 h 4582452"/>
              <a:gd name="connsiteX18" fmla="*/ 3569519 w 12192000"/>
              <a:gd name="connsiteY18" fmla="*/ 41509 h 4582452"/>
              <a:gd name="connsiteX19" fmla="*/ 3638316 w 12192000"/>
              <a:gd name="connsiteY19" fmla="*/ 57654 h 4582452"/>
              <a:gd name="connsiteX20" fmla="*/ 3679320 w 12192000"/>
              <a:gd name="connsiteY20" fmla="*/ 67554 h 4582452"/>
              <a:gd name="connsiteX21" fmla="*/ 3799276 w 12192000"/>
              <a:gd name="connsiteY21" fmla="*/ 75386 h 4582452"/>
              <a:gd name="connsiteX22" fmla="*/ 4024540 w 12192000"/>
              <a:gd name="connsiteY22" fmla="*/ 43084 h 4582452"/>
              <a:gd name="connsiteX23" fmla="*/ 4086060 w 12192000"/>
              <a:gd name="connsiteY23" fmla="*/ 46467 h 4582452"/>
              <a:gd name="connsiteX24" fmla="*/ 4092413 w 12192000"/>
              <a:gd name="connsiteY24" fmla="*/ 53530 h 4582452"/>
              <a:gd name="connsiteX25" fmla="*/ 4187473 w 12192000"/>
              <a:gd name="connsiteY25" fmla="*/ 32571 h 4582452"/>
              <a:gd name="connsiteX26" fmla="*/ 4306487 w 12192000"/>
              <a:gd name="connsiteY26" fmla="*/ 54042 h 4582452"/>
              <a:gd name="connsiteX27" fmla="*/ 4393102 w 12192000"/>
              <a:gd name="connsiteY27" fmla="*/ 78610 h 4582452"/>
              <a:gd name="connsiteX28" fmla="*/ 4443041 w 12192000"/>
              <a:gd name="connsiteY28" fmla="*/ 88772 h 4582452"/>
              <a:gd name="connsiteX29" fmla="*/ 4477856 w 12192000"/>
              <a:gd name="connsiteY29" fmla="*/ 100175 h 4582452"/>
              <a:gd name="connsiteX30" fmla="*/ 4574677 w 12192000"/>
              <a:gd name="connsiteY30" fmla="*/ 107631 h 4582452"/>
              <a:gd name="connsiteX31" fmla="*/ 4738595 w 12192000"/>
              <a:gd name="connsiteY31" fmla="*/ 110972 h 4582452"/>
              <a:gd name="connsiteX32" fmla="*/ 4772623 w 12192000"/>
              <a:gd name="connsiteY32" fmla="*/ 113689 h 4582452"/>
              <a:gd name="connsiteX33" fmla="*/ 4798437 w 12192000"/>
              <a:gd name="connsiteY33" fmla="*/ 123987 h 4582452"/>
              <a:gd name="connsiteX34" fmla="*/ 4801426 w 12192000"/>
              <a:gd name="connsiteY34" fmla="*/ 133319 h 4582452"/>
              <a:gd name="connsiteX35" fmla="*/ 4819592 w 12192000"/>
              <a:gd name="connsiteY35" fmla="*/ 136092 h 4582452"/>
              <a:gd name="connsiteX36" fmla="*/ 4823704 w 12192000"/>
              <a:gd name="connsiteY36" fmla="*/ 138493 h 4582452"/>
              <a:gd name="connsiteX37" fmla="*/ 4825195 w 12192000"/>
              <a:gd name="connsiteY37" fmla="*/ 139235 h 4582452"/>
              <a:gd name="connsiteX38" fmla="*/ 4855377 w 12192000"/>
              <a:gd name="connsiteY38" fmla="*/ 139933 h 4582452"/>
              <a:gd name="connsiteX39" fmla="*/ 4864981 w 12192000"/>
              <a:gd name="connsiteY39" fmla="*/ 136638 h 4582452"/>
              <a:gd name="connsiteX40" fmla="*/ 4869194 w 12192000"/>
              <a:gd name="connsiteY40" fmla="*/ 137485 h 4582452"/>
              <a:gd name="connsiteX41" fmla="*/ 4899129 w 12192000"/>
              <a:gd name="connsiteY41" fmla="*/ 128724 h 4582452"/>
              <a:gd name="connsiteX42" fmla="*/ 4979727 w 12192000"/>
              <a:gd name="connsiteY42" fmla="*/ 116438 h 4582452"/>
              <a:gd name="connsiteX43" fmla="*/ 5090538 w 12192000"/>
              <a:gd name="connsiteY43" fmla="*/ 128083 h 4582452"/>
              <a:gd name="connsiteX44" fmla="*/ 5199199 w 12192000"/>
              <a:gd name="connsiteY44" fmla="*/ 106367 h 4582452"/>
              <a:gd name="connsiteX45" fmla="*/ 5239862 w 12192000"/>
              <a:gd name="connsiteY45" fmla="*/ 131030 h 4582452"/>
              <a:gd name="connsiteX46" fmla="*/ 5405165 w 12192000"/>
              <a:gd name="connsiteY46" fmla="*/ 107263 h 4582452"/>
              <a:gd name="connsiteX47" fmla="*/ 5973027 w 12192000"/>
              <a:gd name="connsiteY47" fmla="*/ 14505 h 4582452"/>
              <a:gd name="connsiteX48" fmla="*/ 6243587 w 12192000"/>
              <a:gd name="connsiteY48" fmla="*/ 20308 h 4582452"/>
              <a:gd name="connsiteX49" fmla="*/ 6333684 w 12192000"/>
              <a:gd name="connsiteY49" fmla="*/ 26092 h 4582452"/>
              <a:gd name="connsiteX50" fmla="*/ 6524594 w 12192000"/>
              <a:gd name="connsiteY50" fmla="*/ 62443 h 4582452"/>
              <a:gd name="connsiteX51" fmla="*/ 6701993 w 12192000"/>
              <a:gd name="connsiteY51" fmla="*/ 51745 h 4582452"/>
              <a:gd name="connsiteX52" fmla="*/ 6957361 w 12192000"/>
              <a:gd name="connsiteY52" fmla="*/ 97339 h 4582452"/>
              <a:gd name="connsiteX53" fmla="*/ 7268413 w 12192000"/>
              <a:gd name="connsiteY53" fmla="*/ 175925 h 4582452"/>
              <a:gd name="connsiteX54" fmla="*/ 8385054 w 12192000"/>
              <a:gd name="connsiteY54" fmla="*/ 133195 h 4582452"/>
              <a:gd name="connsiteX55" fmla="*/ 8584350 w 12192000"/>
              <a:gd name="connsiteY55" fmla="*/ 172955 h 4582452"/>
              <a:gd name="connsiteX56" fmla="*/ 8684341 w 12192000"/>
              <a:gd name="connsiteY56" fmla="*/ 199587 h 4582452"/>
              <a:gd name="connsiteX57" fmla="*/ 9008600 w 12192000"/>
              <a:gd name="connsiteY57" fmla="*/ 334202 h 4582452"/>
              <a:gd name="connsiteX58" fmla="*/ 9106061 w 12192000"/>
              <a:gd name="connsiteY58" fmla="*/ 332620 h 4582452"/>
              <a:gd name="connsiteX59" fmla="*/ 9950477 w 12192000"/>
              <a:gd name="connsiteY59" fmla="*/ 794954 h 4582452"/>
              <a:gd name="connsiteX60" fmla="*/ 11109679 w 12192000"/>
              <a:gd name="connsiteY60" fmla="*/ 1202887 h 4582452"/>
              <a:gd name="connsiteX61" fmla="*/ 11327194 w 12192000"/>
              <a:gd name="connsiteY61" fmla="*/ 1329149 h 4582452"/>
              <a:gd name="connsiteX62" fmla="*/ 11490981 w 12192000"/>
              <a:gd name="connsiteY62" fmla="*/ 1367364 h 4582452"/>
              <a:gd name="connsiteX63" fmla="*/ 11656589 w 12192000"/>
              <a:gd name="connsiteY63" fmla="*/ 1459110 h 4582452"/>
              <a:gd name="connsiteX64" fmla="*/ 11762730 w 12192000"/>
              <a:gd name="connsiteY64" fmla="*/ 1484877 h 4582452"/>
              <a:gd name="connsiteX65" fmla="*/ 11907234 w 12192000"/>
              <a:gd name="connsiteY65" fmla="*/ 1475186 h 4582452"/>
              <a:gd name="connsiteX66" fmla="*/ 12097301 w 12192000"/>
              <a:gd name="connsiteY66" fmla="*/ 1446454 h 4582452"/>
              <a:gd name="connsiteX67" fmla="*/ 12168592 w 12192000"/>
              <a:gd name="connsiteY67" fmla="*/ 1434583 h 4582452"/>
              <a:gd name="connsiteX68" fmla="*/ 12192000 w 12192000"/>
              <a:gd name="connsiteY68" fmla="*/ 1428254 h 4582452"/>
              <a:gd name="connsiteX69" fmla="*/ 12192000 w 12192000"/>
              <a:gd name="connsiteY69" fmla="*/ 4582452 h 4582452"/>
              <a:gd name="connsiteX70" fmla="*/ 0 w 12192000"/>
              <a:gd name="connsiteY70" fmla="*/ 4582452 h 4582452"/>
              <a:gd name="connsiteX71" fmla="*/ 0 w 12192000"/>
              <a:gd name="connsiteY71" fmla="*/ 502249 h 4582452"/>
              <a:gd name="connsiteX72" fmla="*/ 26658 w 12192000"/>
              <a:gd name="connsiteY72" fmla="*/ 498850 h 4582452"/>
              <a:gd name="connsiteX73" fmla="*/ 117228 w 12192000"/>
              <a:gd name="connsiteY73" fmla="*/ 490270 h 4582452"/>
              <a:gd name="connsiteX74" fmla="*/ 197716 w 12192000"/>
              <a:gd name="connsiteY74" fmla="*/ 414976 h 4582452"/>
              <a:gd name="connsiteX75" fmla="*/ 287300 w 12192000"/>
              <a:gd name="connsiteY75" fmla="*/ 332486 h 4582452"/>
              <a:gd name="connsiteX76" fmla="*/ 442569 w 12192000"/>
              <a:gd name="connsiteY76" fmla="*/ 268508 h 4582452"/>
              <a:gd name="connsiteX77" fmla="*/ 632547 w 12192000"/>
              <a:gd name="connsiteY77" fmla="*/ 181204 h 4582452"/>
              <a:gd name="connsiteX78" fmla="*/ 735335 w 12192000"/>
              <a:gd name="connsiteY78" fmla="*/ 132652 h 4582452"/>
              <a:gd name="connsiteX79" fmla="*/ 867806 w 12192000"/>
              <a:gd name="connsiteY79" fmla="*/ 164026 h 4582452"/>
              <a:gd name="connsiteX80" fmla="*/ 928403 w 12192000"/>
              <a:gd name="connsiteY80" fmla="*/ 189376 h 4582452"/>
              <a:gd name="connsiteX81" fmla="*/ 959021 w 12192000"/>
              <a:gd name="connsiteY81" fmla="*/ 153917 h 4582452"/>
              <a:gd name="connsiteX82" fmla="*/ 1111027 w 12192000"/>
              <a:gd name="connsiteY82" fmla="*/ 138584 h 4582452"/>
              <a:gd name="connsiteX83" fmla="*/ 1227103 w 12192000"/>
              <a:gd name="connsiteY83" fmla="*/ 167875 h 4582452"/>
              <a:gd name="connsiteX84" fmla="*/ 1297710 w 12192000"/>
              <a:gd name="connsiteY84" fmla="*/ 170873 h 4582452"/>
              <a:gd name="connsiteX85" fmla="*/ 1413052 w 12192000"/>
              <a:gd name="connsiteY85" fmla="*/ 149589 h 4582452"/>
              <a:gd name="connsiteX86" fmla="*/ 1506277 w 12192000"/>
              <a:gd name="connsiteY86" fmla="*/ 170874 h 4582452"/>
              <a:gd name="connsiteX87" fmla="*/ 1624499 w 12192000"/>
              <a:gd name="connsiteY87" fmla="*/ 183437 h 4582452"/>
              <a:gd name="connsiteX88" fmla="*/ 1653990 w 12192000"/>
              <a:gd name="connsiteY88" fmla="*/ 186254 h 4582452"/>
              <a:gd name="connsiteX89" fmla="*/ 1675154 w 12192000"/>
              <a:gd name="connsiteY89" fmla="*/ 179082 h 4582452"/>
              <a:gd name="connsiteX90" fmla="*/ 1801740 w 12192000"/>
              <a:gd name="connsiteY90" fmla="*/ 160320 h 4582452"/>
              <a:gd name="connsiteX91" fmla="*/ 1892809 w 12192000"/>
              <a:gd name="connsiteY91" fmla="*/ 117150 h 4582452"/>
              <a:gd name="connsiteX92" fmla="*/ 2046786 w 12192000"/>
              <a:gd name="connsiteY92" fmla="*/ 90709 h 4582452"/>
              <a:gd name="connsiteX93" fmla="*/ 2200539 w 12192000"/>
              <a:gd name="connsiteY93" fmla="*/ 69177 h 4582452"/>
              <a:gd name="connsiteX94" fmla="*/ 2256839 w 12192000"/>
              <a:gd name="connsiteY94" fmla="*/ 63635 h 4582452"/>
              <a:gd name="connsiteX95" fmla="*/ 2354406 w 12192000"/>
              <a:gd name="connsiteY95" fmla="*/ 43819 h 4582452"/>
              <a:gd name="connsiteX96" fmla="*/ 2418731 w 12192000"/>
              <a:gd name="connsiteY96" fmla="*/ 32403 h 4582452"/>
              <a:gd name="connsiteX97" fmla="*/ 2432820 w 12192000"/>
              <a:gd name="connsiteY97" fmla="*/ 54328 h 4582452"/>
              <a:gd name="connsiteX98" fmla="*/ 2492988 w 12192000"/>
              <a:gd name="connsiteY98" fmla="*/ 50574 h 4582452"/>
              <a:gd name="connsiteX99" fmla="*/ 2546652 w 12192000"/>
              <a:gd name="connsiteY99" fmla="*/ 23348 h 4582452"/>
              <a:gd name="connsiteX100" fmla="*/ 2618568 w 12192000"/>
              <a:gd name="connsiteY100" fmla="*/ 10504 h 4582452"/>
              <a:gd name="connsiteX101" fmla="*/ 2661490 w 12192000"/>
              <a:gd name="connsiteY101" fmla="*/ 2573 h 4582452"/>
              <a:gd name="connsiteX102" fmla="*/ 2782524 w 12192000"/>
              <a:gd name="connsiteY102" fmla="*/ 394 h 4582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2192000" h="4582452">
                <a:moveTo>
                  <a:pt x="2782524" y="394"/>
                </a:moveTo>
                <a:cubicBezTo>
                  <a:pt x="2849861" y="8132"/>
                  <a:pt x="2921827" y="7224"/>
                  <a:pt x="2999719" y="43075"/>
                </a:cubicBezTo>
                <a:cubicBezTo>
                  <a:pt x="3016159" y="54416"/>
                  <a:pt x="3043891" y="54196"/>
                  <a:pt x="3061656" y="42588"/>
                </a:cubicBezTo>
                <a:cubicBezTo>
                  <a:pt x="3064714" y="40590"/>
                  <a:pt x="3067354" y="38323"/>
                  <a:pt x="3069494" y="35859"/>
                </a:cubicBezTo>
                <a:cubicBezTo>
                  <a:pt x="3118202" y="62547"/>
                  <a:pt x="3134369" y="41482"/>
                  <a:pt x="3159577" y="61160"/>
                </a:cubicBezTo>
                <a:cubicBezTo>
                  <a:pt x="3220950" y="59479"/>
                  <a:pt x="3259526" y="28301"/>
                  <a:pt x="3282600" y="45367"/>
                </a:cubicBezTo>
                <a:cubicBezTo>
                  <a:pt x="3311832" y="38528"/>
                  <a:pt x="3343982" y="7511"/>
                  <a:pt x="3374052" y="24976"/>
                </a:cubicBezTo>
                <a:cubicBezTo>
                  <a:pt x="3373225" y="20402"/>
                  <a:pt x="3375240" y="18558"/>
                  <a:pt x="3378934" y="18137"/>
                </a:cubicBezTo>
                <a:lnTo>
                  <a:pt x="3385889" y="18918"/>
                </a:lnTo>
                <a:lnTo>
                  <a:pt x="3389211" y="25828"/>
                </a:lnTo>
                <a:cubicBezTo>
                  <a:pt x="3403626" y="49991"/>
                  <a:pt x="3412849" y="23568"/>
                  <a:pt x="3444184" y="26511"/>
                </a:cubicBezTo>
                <a:cubicBezTo>
                  <a:pt x="3459237" y="26479"/>
                  <a:pt x="3457360" y="20006"/>
                  <a:pt x="3454999" y="14134"/>
                </a:cubicBezTo>
                <a:cubicBezTo>
                  <a:pt x="3454488" y="12066"/>
                  <a:pt x="3453976" y="9998"/>
                  <a:pt x="3453466" y="7930"/>
                </a:cubicBezTo>
                <a:lnTo>
                  <a:pt x="3463009" y="7487"/>
                </a:lnTo>
                <a:lnTo>
                  <a:pt x="3467018" y="6782"/>
                </a:lnTo>
                <a:lnTo>
                  <a:pt x="3478045" y="10611"/>
                </a:lnTo>
                <a:cubicBezTo>
                  <a:pt x="3487858" y="10471"/>
                  <a:pt x="3497247" y="4941"/>
                  <a:pt x="3506989" y="5372"/>
                </a:cubicBezTo>
                <a:cubicBezTo>
                  <a:pt x="3511861" y="5586"/>
                  <a:pt x="3516822" y="7292"/>
                  <a:pt x="3521969" y="11906"/>
                </a:cubicBezTo>
                <a:cubicBezTo>
                  <a:pt x="3500944" y="30982"/>
                  <a:pt x="3580010" y="22724"/>
                  <a:pt x="3569519" y="41509"/>
                </a:cubicBezTo>
                <a:cubicBezTo>
                  <a:pt x="3611081" y="21792"/>
                  <a:pt x="3601156" y="57180"/>
                  <a:pt x="3638316" y="57654"/>
                </a:cubicBezTo>
                <a:cubicBezTo>
                  <a:pt x="3659961" y="51783"/>
                  <a:pt x="3671878" y="52983"/>
                  <a:pt x="3679320" y="67554"/>
                </a:cubicBezTo>
                <a:cubicBezTo>
                  <a:pt x="3780774" y="37937"/>
                  <a:pt x="3722369" y="76585"/>
                  <a:pt x="3799276" y="75386"/>
                </a:cubicBezTo>
                <a:cubicBezTo>
                  <a:pt x="3867935" y="70837"/>
                  <a:pt x="3939343" y="75109"/>
                  <a:pt x="4024540" y="43084"/>
                </a:cubicBezTo>
                <a:cubicBezTo>
                  <a:pt x="4043330" y="32570"/>
                  <a:pt x="4070875" y="34086"/>
                  <a:pt x="4086060" y="46467"/>
                </a:cubicBezTo>
                <a:cubicBezTo>
                  <a:pt x="4088674" y="48598"/>
                  <a:pt x="4090814" y="50977"/>
                  <a:pt x="4092413" y="53530"/>
                </a:cubicBezTo>
                <a:cubicBezTo>
                  <a:pt x="4146606" y="29255"/>
                  <a:pt x="4158169" y="50970"/>
                  <a:pt x="4187473" y="32571"/>
                </a:cubicBezTo>
                <a:cubicBezTo>
                  <a:pt x="4248175" y="37116"/>
                  <a:pt x="4279868" y="69943"/>
                  <a:pt x="4306487" y="54042"/>
                </a:cubicBezTo>
                <a:cubicBezTo>
                  <a:pt x="4334104" y="62215"/>
                  <a:pt x="4359433" y="94581"/>
                  <a:pt x="4393102" y="78610"/>
                </a:cubicBezTo>
                <a:cubicBezTo>
                  <a:pt x="4385877" y="96663"/>
                  <a:pt x="4433316" y="73341"/>
                  <a:pt x="4443041" y="88772"/>
                </a:cubicBezTo>
                <a:cubicBezTo>
                  <a:pt x="4448819" y="101575"/>
                  <a:pt x="4464559" y="97484"/>
                  <a:pt x="4477856" y="100175"/>
                </a:cubicBezTo>
                <a:cubicBezTo>
                  <a:pt x="4489623" y="112184"/>
                  <a:pt x="4553764" y="113460"/>
                  <a:pt x="4574677" y="107631"/>
                </a:cubicBezTo>
                <a:cubicBezTo>
                  <a:pt x="4631799" y="83193"/>
                  <a:pt x="4692609" y="129103"/>
                  <a:pt x="4738595" y="110972"/>
                </a:cubicBezTo>
                <a:cubicBezTo>
                  <a:pt x="4751486" y="109970"/>
                  <a:pt x="4762630" y="111152"/>
                  <a:pt x="4772623" y="113689"/>
                </a:cubicBezTo>
                <a:lnTo>
                  <a:pt x="4798437" y="123987"/>
                </a:lnTo>
                <a:lnTo>
                  <a:pt x="4801426" y="133319"/>
                </a:lnTo>
                <a:lnTo>
                  <a:pt x="4819592" y="136092"/>
                </a:lnTo>
                <a:lnTo>
                  <a:pt x="4823704" y="138493"/>
                </a:lnTo>
                <a:lnTo>
                  <a:pt x="4825195" y="139235"/>
                </a:lnTo>
                <a:lnTo>
                  <a:pt x="4855377" y="139933"/>
                </a:lnTo>
                <a:lnTo>
                  <a:pt x="4864981" y="136638"/>
                </a:lnTo>
                <a:lnTo>
                  <a:pt x="4869194" y="137485"/>
                </a:lnTo>
                <a:lnTo>
                  <a:pt x="4899129" y="128724"/>
                </a:lnTo>
                <a:cubicBezTo>
                  <a:pt x="4925366" y="119718"/>
                  <a:pt x="4952397" y="110410"/>
                  <a:pt x="4979727" y="116438"/>
                </a:cubicBezTo>
                <a:lnTo>
                  <a:pt x="5090538" y="128083"/>
                </a:lnTo>
                <a:cubicBezTo>
                  <a:pt x="5091044" y="127833"/>
                  <a:pt x="5198695" y="106616"/>
                  <a:pt x="5199199" y="106367"/>
                </a:cubicBezTo>
                <a:cubicBezTo>
                  <a:pt x="5208231" y="105810"/>
                  <a:pt x="5223768" y="127168"/>
                  <a:pt x="5239862" y="131030"/>
                </a:cubicBezTo>
                <a:lnTo>
                  <a:pt x="5405165" y="107263"/>
                </a:lnTo>
                <a:cubicBezTo>
                  <a:pt x="5535422" y="88884"/>
                  <a:pt x="5767648" y="35344"/>
                  <a:pt x="5973027" y="14505"/>
                </a:cubicBezTo>
                <a:cubicBezTo>
                  <a:pt x="6149187" y="10405"/>
                  <a:pt x="6095956" y="65577"/>
                  <a:pt x="6243587" y="20308"/>
                </a:cubicBezTo>
                <a:cubicBezTo>
                  <a:pt x="6251541" y="17483"/>
                  <a:pt x="6316307" y="24479"/>
                  <a:pt x="6333684" y="26092"/>
                </a:cubicBezTo>
                <a:cubicBezTo>
                  <a:pt x="6455330" y="37381"/>
                  <a:pt x="6480371" y="34647"/>
                  <a:pt x="6524594" y="62443"/>
                </a:cubicBezTo>
                <a:cubicBezTo>
                  <a:pt x="6703626" y="57298"/>
                  <a:pt x="6501799" y="46780"/>
                  <a:pt x="6701993" y="51745"/>
                </a:cubicBezTo>
                <a:cubicBezTo>
                  <a:pt x="6785735" y="112479"/>
                  <a:pt x="6849632" y="85702"/>
                  <a:pt x="6957361" y="97339"/>
                </a:cubicBezTo>
                <a:cubicBezTo>
                  <a:pt x="7077727" y="97171"/>
                  <a:pt x="7161639" y="169735"/>
                  <a:pt x="7268413" y="175925"/>
                </a:cubicBezTo>
                <a:cubicBezTo>
                  <a:pt x="7315714" y="184495"/>
                  <a:pt x="8335549" y="125386"/>
                  <a:pt x="8385054" y="133195"/>
                </a:cubicBezTo>
                <a:lnTo>
                  <a:pt x="8584350" y="172955"/>
                </a:lnTo>
                <a:lnTo>
                  <a:pt x="8684341" y="199587"/>
                </a:lnTo>
                <a:cubicBezTo>
                  <a:pt x="8755050" y="226462"/>
                  <a:pt x="8938313" y="312030"/>
                  <a:pt x="9008600" y="334202"/>
                </a:cubicBezTo>
                <a:cubicBezTo>
                  <a:pt x="9019984" y="330076"/>
                  <a:pt x="9096828" y="338089"/>
                  <a:pt x="9106061" y="332620"/>
                </a:cubicBezTo>
                <a:cubicBezTo>
                  <a:pt x="9263041" y="409410"/>
                  <a:pt x="9721812" y="681736"/>
                  <a:pt x="9950477" y="794954"/>
                </a:cubicBezTo>
                <a:cubicBezTo>
                  <a:pt x="10099279" y="799039"/>
                  <a:pt x="11075919" y="1215896"/>
                  <a:pt x="11109679" y="1202887"/>
                </a:cubicBezTo>
                <a:cubicBezTo>
                  <a:pt x="11253855" y="1312360"/>
                  <a:pt x="11263644" y="1301737"/>
                  <a:pt x="11327194" y="1329149"/>
                </a:cubicBezTo>
                <a:cubicBezTo>
                  <a:pt x="11390743" y="1356562"/>
                  <a:pt x="11429961" y="1342032"/>
                  <a:pt x="11490981" y="1367364"/>
                </a:cubicBezTo>
                <a:cubicBezTo>
                  <a:pt x="11552001" y="1392696"/>
                  <a:pt x="11585592" y="1433403"/>
                  <a:pt x="11656589" y="1459110"/>
                </a:cubicBezTo>
                <a:cubicBezTo>
                  <a:pt x="11672385" y="1460354"/>
                  <a:pt x="11746935" y="1483632"/>
                  <a:pt x="11762730" y="1484877"/>
                </a:cubicBezTo>
                <a:lnTo>
                  <a:pt x="11907234" y="1475186"/>
                </a:lnTo>
                <a:cubicBezTo>
                  <a:pt x="11928018" y="1493892"/>
                  <a:pt x="12059326" y="1426351"/>
                  <a:pt x="12097301" y="1446454"/>
                </a:cubicBezTo>
                <a:cubicBezTo>
                  <a:pt x="12130425" y="1440491"/>
                  <a:pt x="12152650" y="1437305"/>
                  <a:pt x="12168592" y="1434583"/>
                </a:cubicBezTo>
                <a:lnTo>
                  <a:pt x="12192000" y="1428254"/>
                </a:lnTo>
                <a:lnTo>
                  <a:pt x="12192000" y="4582452"/>
                </a:lnTo>
                <a:lnTo>
                  <a:pt x="0" y="4582452"/>
                </a:lnTo>
                <a:lnTo>
                  <a:pt x="0" y="502249"/>
                </a:lnTo>
                <a:lnTo>
                  <a:pt x="26658" y="498850"/>
                </a:lnTo>
                <a:cubicBezTo>
                  <a:pt x="53543" y="495845"/>
                  <a:pt x="83450" y="492951"/>
                  <a:pt x="117228" y="490270"/>
                </a:cubicBezTo>
                <a:cubicBezTo>
                  <a:pt x="156589" y="507996"/>
                  <a:pt x="88161" y="422256"/>
                  <a:pt x="197716" y="414976"/>
                </a:cubicBezTo>
                <a:lnTo>
                  <a:pt x="287300" y="332486"/>
                </a:lnTo>
                <a:lnTo>
                  <a:pt x="442569" y="268508"/>
                </a:lnTo>
                <a:cubicBezTo>
                  <a:pt x="497662" y="243295"/>
                  <a:pt x="582529" y="197726"/>
                  <a:pt x="632547" y="181204"/>
                </a:cubicBezTo>
                <a:cubicBezTo>
                  <a:pt x="634349" y="209388"/>
                  <a:pt x="721914" y="107222"/>
                  <a:pt x="735335" y="132652"/>
                </a:cubicBezTo>
                <a:cubicBezTo>
                  <a:pt x="732464" y="177245"/>
                  <a:pt x="825860" y="150882"/>
                  <a:pt x="867806" y="164026"/>
                </a:cubicBezTo>
                <a:cubicBezTo>
                  <a:pt x="899984" y="173480"/>
                  <a:pt x="913201" y="191061"/>
                  <a:pt x="928403" y="189376"/>
                </a:cubicBezTo>
                <a:cubicBezTo>
                  <a:pt x="961543" y="190533"/>
                  <a:pt x="955382" y="169666"/>
                  <a:pt x="959021" y="153917"/>
                </a:cubicBezTo>
                <a:cubicBezTo>
                  <a:pt x="992066" y="189943"/>
                  <a:pt x="1053368" y="148031"/>
                  <a:pt x="1111027" y="138584"/>
                </a:cubicBezTo>
                <a:cubicBezTo>
                  <a:pt x="1145385" y="136440"/>
                  <a:pt x="1195305" y="207229"/>
                  <a:pt x="1227103" y="167875"/>
                </a:cubicBezTo>
                <a:cubicBezTo>
                  <a:pt x="1248010" y="176242"/>
                  <a:pt x="1278870" y="138976"/>
                  <a:pt x="1297710" y="170873"/>
                </a:cubicBezTo>
                <a:cubicBezTo>
                  <a:pt x="1350352" y="155650"/>
                  <a:pt x="1367607" y="171168"/>
                  <a:pt x="1413052" y="149589"/>
                </a:cubicBezTo>
                <a:cubicBezTo>
                  <a:pt x="1469974" y="142574"/>
                  <a:pt x="1427686" y="191179"/>
                  <a:pt x="1506277" y="170874"/>
                </a:cubicBezTo>
                <a:cubicBezTo>
                  <a:pt x="1542904" y="181865"/>
                  <a:pt x="1583620" y="186190"/>
                  <a:pt x="1624499" y="183437"/>
                </a:cubicBezTo>
                <a:cubicBezTo>
                  <a:pt x="1626352" y="173292"/>
                  <a:pt x="1645842" y="184613"/>
                  <a:pt x="1653990" y="186254"/>
                </a:cubicBezTo>
                <a:cubicBezTo>
                  <a:pt x="1652338" y="180029"/>
                  <a:pt x="1667910" y="174758"/>
                  <a:pt x="1675154" y="179082"/>
                </a:cubicBezTo>
                <a:cubicBezTo>
                  <a:pt x="1803626" y="184200"/>
                  <a:pt x="1718674" y="135774"/>
                  <a:pt x="1801740" y="160320"/>
                </a:cubicBezTo>
                <a:cubicBezTo>
                  <a:pt x="1852880" y="160711"/>
                  <a:pt x="1832935" y="89126"/>
                  <a:pt x="1892809" y="117150"/>
                </a:cubicBezTo>
                <a:cubicBezTo>
                  <a:pt x="1953632" y="109654"/>
                  <a:pt x="1985421" y="78539"/>
                  <a:pt x="2046786" y="90709"/>
                </a:cubicBezTo>
                <a:cubicBezTo>
                  <a:pt x="2103701" y="83577"/>
                  <a:pt x="2149982" y="66720"/>
                  <a:pt x="2200539" y="69177"/>
                </a:cubicBezTo>
                <a:cubicBezTo>
                  <a:pt x="2217709" y="58197"/>
                  <a:pt x="2235223" y="52567"/>
                  <a:pt x="2256839" y="63635"/>
                </a:cubicBezTo>
                <a:cubicBezTo>
                  <a:pt x="2308895" y="53224"/>
                  <a:pt x="2316542" y="33049"/>
                  <a:pt x="2354406" y="43819"/>
                </a:cubicBezTo>
                <a:cubicBezTo>
                  <a:pt x="2382991" y="-1065"/>
                  <a:pt x="2382377" y="34075"/>
                  <a:pt x="2418731" y="32403"/>
                </a:cubicBezTo>
                <a:cubicBezTo>
                  <a:pt x="2448671" y="33878"/>
                  <a:pt x="2405700" y="57811"/>
                  <a:pt x="2432820" y="54328"/>
                </a:cubicBezTo>
                <a:cubicBezTo>
                  <a:pt x="2457053" y="39206"/>
                  <a:pt x="2468545" y="67978"/>
                  <a:pt x="2492988" y="50574"/>
                </a:cubicBezTo>
                <a:cubicBezTo>
                  <a:pt x="2476164" y="30611"/>
                  <a:pt x="2553060" y="42528"/>
                  <a:pt x="2546652" y="23348"/>
                </a:cubicBezTo>
                <a:cubicBezTo>
                  <a:pt x="2583774" y="44911"/>
                  <a:pt x="2581494" y="9235"/>
                  <a:pt x="2618568" y="10504"/>
                </a:cubicBezTo>
                <a:cubicBezTo>
                  <a:pt x="2638844" y="17357"/>
                  <a:pt x="2650959" y="16720"/>
                  <a:pt x="2661490" y="2573"/>
                </a:cubicBezTo>
                <a:cubicBezTo>
                  <a:pt x="2756076" y="36787"/>
                  <a:pt x="2706264" y="-4399"/>
                  <a:pt x="2782524" y="394"/>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0B3ABB7-F7D0-73C4-D684-CC09037490DF}"/>
              </a:ext>
            </a:extLst>
          </p:cNvPr>
          <p:cNvSpPr>
            <a:spLocks noGrp="1"/>
          </p:cNvSpPr>
          <p:nvPr>
            <p:ph type="title"/>
          </p:nvPr>
        </p:nvSpPr>
        <p:spPr>
          <a:xfrm>
            <a:off x="1050878" y="277318"/>
            <a:ext cx="5602759" cy="577121"/>
          </a:xfrm>
        </p:spPr>
        <p:txBody>
          <a:bodyPr>
            <a:normAutofit/>
          </a:bodyPr>
          <a:lstStyle/>
          <a:p>
            <a:r>
              <a:rPr lang="en-US" dirty="0"/>
              <a:t>Our seminars</a:t>
            </a:r>
          </a:p>
        </p:txBody>
      </p:sp>
      <p:sp>
        <p:nvSpPr>
          <p:cNvPr id="3" name="Content Placeholder 2">
            <a:extLst>
              <a:ext uri="{FF2B5EF4-FFF2-40B4-BE49-F238E27FC236}">
                <a16:creationId xmlns:a16="http://schemas.microsoft.com/office/drawing/2014/main" id="{A75264AF-F4FD-E1B4-E91F-016B8520F5A5}"/>
              </a:ext>
            </a:extLst>
          </p:cNvPr>
          <p:cNvSpPr>
            <a:spLocks noGrp="1"/>
          </p:cNvSpPr>
          <p:nvPr>
            <p:ph idx="1"/>
          </p:nvPr>
        </p:nvSpPr>
        <p:spPr>
          <a:xfrm>
            <a:off x="584617" y="1004341"/>
            <a:ext cx="6069020" cy="5576341"/>
          </a:xfrm>
        </p:spPr>
        <p:txBody>
          <a:bodyPr>
            <a:normAutofit lnSpcReduction="10000"/>
          </a:bodyPr>
          <a:lstStyle/>
          <a:p>
            <a:pPr>
              <a:lnSpc>
                <a:spcPct val="90000"/>
              </a:lnSpc>
            </a:pPr>
            <a:r>
              <a:rPr lang="en-US" sz="1800" dirty="0"/>
              <a:t>Our integrative global learning s</a:t>
            </a:r>
            <a:r>
              <a:rPr lang="en-US" sz="1800" i="0" u="none" strike="noStrike" dirty="0">
                <a:effectLst/>
              </a:rPr>
              <a:t>eminars are project-based and peer-learning </a:t>
            </a:r>
            <a:r>
              <a:rPr lang="en-US" sz="1800" b="0" i="0" u="none" strike="noStrike" dirty="0">
                <a:effectLst/>
              </a:rPr>
              <a:t>focused, covering themes like </a:t>
            </a:r>
            <a:r>
              <a:rPr lang="en-US" sz="1800" b="1" i="0" u="none" strike="noStrike" dirty="0">
                <a:effectLst/>
              </a:rPr>
              <a:t>democracy</a:t>
            </a:r>
            <a:r>
              <a:rPr lang="en-US" sz="1800" b="0" i="0" u="none" strike="noStrike" dirty="0">
                <a:effectLst/>
              </a:rPr>
              <a:t>, </a:t>
            </a:r>
            <a:r>
              <a:rPr lang="en-US" sz="1800" b="1" i="0" u="none" strike="noStrike" dirty="0">
                <a:effectLst/>
              </a:rPr>
              <a:t>human rights</a:t>
            </a:r>
            <a:r>
              <a:rPr lang="en-US" sz="1800" b="0" i="0" u="none" strike="noStrike" dirty="0">
                <a:effectLst/>
              </a:rPr>
              <a:t>, </a:t>
            </a:r>
            <a:r>
              <a:rPr lang="en-US" sz="1800" b="1" i="0" u="none" strike="noStrike" dirty="0">
                <a:effectLst/>
              </a:rPr>
              <a:t>globalization</a:t>
            </a:r>
            <a:r>
              <a:rPr lang="en-US" sz="1800" b="0" i="0" u="none" strike="noStrike" dirty="0">
                <a:effectLst/>
              </a:rPr>
              <a:t>, </a:t>
            </a:r>
            <a:r>
              <a:rPr lang="en-US" sz="1800" b="1" i="0" u="none" strike="noStrike" dirty="0">
                <a:effectLst/>
              </a:rPr>
              <a:t>climate change</a:t>
            </a:r>
            <a:r>
              <a:rPr lang="en-US" sz="1800" b="0" i="0" u="none" strike="noStrike" dirty="0">
                <a:effectLst/>
              </a:rPr>
              <a:t>, </a:t>
            </a:r>
            <a:r>
              <a:rPr lang="en-US" sz="1800" b="1" i="0" u="none" strike="noStrike" dirty="0">
                <a:effectLst/>
              </a:rPr>
              <a:t>sustainability</a:t>
            </a:r>
            <a:r>
              <a:rPr lang="en-US" sz="1800" b="0" i="0" u="none" strike="noStrike" dirty="0">
                <a:effectLst/>
              </a:rPr>
              <a:t>, </a:t>
            </a:r>
            <a:r>
              <a:rPr lang="en-US" sz="1800" b="1" i="0" u="none" strike="noStrike" dirty="0">
                <a:effectLst/>
              </a:rPr>
              <a:t>migration</a:t>
            </a:r>
            <a:r>
              <a:rPr lang="en-US" sz="1800" b="0" i="0" u="none" strike="noStrike" dirty="0">
                <a:effectLst/>
              </a:rPr>
              <a:t>, </a:t>
            </a:r>
            <a:r>
              <a:rPr lang="en-US" sz="1800" b="1" i="0" u="none" strike="noStrike" dirty="0">
                <a:effectLst/>
              </a:rPr>
              <a:t>global inequality</a:t>
            </a:r>
            <a:r>
              <a:rPr lang="en-US" sz="1800" b="0" i="0" u="none" strike="noStrike" dirty="0">
                <a:effectLst/>
              </a:rPr>
              <a:t>, </a:t>
            </a:r>
            <a:r>
              <a:rPr lang="en-US" sz="1800" b="1" i="0" u="none" strike="noStrike" dirty="0">
                <a:effectLst/>
              </a:rPr>
              <a:t>soft power</a:t>
            </a:r>
            <a:r>
              <a:rPr lang="en-US" sz="1800" b="0" i="0" u="none" strike="noStrike" dirty="0">
                <a:effectLst/>
              </a:rPr>
              <a:t>, </a:t>
            </a:r>
            <a:r>
              <a:rPr lang="en-US" sz="1800" b="1" i="0" u="none" strike="noStrike" dirty="0">
                <a:effectLst/>
              </a:rPr>
              <a:t>conflict and peace</a:t>
            </a:r>
            <a:r>
              <a:rPr lang="en-US" sz="1800" b="0" i="0" u="none" strike="noStrike" dirty="0">
                <a:effectLst/>
              </a:rPr>
              <a:t>, </a:t>
            </a:r>
            <a:r>
              <a:rPr lang="en-US" sz="1800" b="1" i="0" u="none" strike="noStrike" dirty="0">
                <a:effectLst/>
              </a:rPr>
              <a:t>technological change</a:t>
            </a:r>
            <a:r>
              <a:rPr lang="en-US" sz="1800" b="0" i="0" u="none" strike="noStrike" dirty="0">
                <a:effectLst/>
              </a:rPr>
              <a:t>, and </a:t>
            </a:r>
            <a:r>
              <a:rPr lang="en-US" sz="1800" b="1" i="0" u="none" strike="noStrike" dirty="0">
                <a:effectLst/>
              </a:rPr>
              <a:t>ethical leadership</a:t>
            </a:r>
            <a:r>
              <a:rPr lang="en-US" sz="1800" b="0" i="0" u="none" strike="noStrike" dirty="0">
                <a:effectLst/>
              </a:rPr>
              <a:t>, and providing a cohesive framework for exploring global citizenship and its practical, real-world applications.</a:t>
            </a:r>
          </a:p>
          <a:p>
            <a:pPr>
              <a:lnSpc>
                <a:spcPct val="90000"/>
              </a:lnSpc>
            </a:pPr>
            <a:r>
              <a:rPr lang="en-US" sz="1800" dirty="0"/>
              <a:t>Student learning outcomes include:</a:t>
            </a:r>
          </a:p>
          <a:p>
            <a:pPr marL="891540" lvl="2">
              <a:lnSpc>
                <a:spcPct val="90000"/>
              </a:lnSpc>
              <a:buFont typeface="Wingdings" pitchFamily="2" charset="2"/>
              <a:buChar char="§"/>
            </a:pPr>
            <a:r>
              <a:rPr lang="en-US" sz="1800" dirty="0"/>
              <a:t>Understand globalization and its global impacts—both positive and negative—and its transformation of society.</a:t>
            </a:r>
          </a:p>
          <a:p>
            <a:pPr marL="891540" lvl="2">
              <a:lnSpc>
                <a:spcPct val="90000"/>
              </a:lnSpc>
              <a:buFont typeface="Wingdings" pitchFamily="2" charset="2"/>
              <a:buChar char="§"/>
            </a:pPr>
            <a:r>
              <a:rPr lang="en-US" sz="1800" dirty="0"/>
              <a:t>Examine the reality that interdependence is no longer a choice, but a prevailing condition.</a:t>
            </a:r>
          </a:p>
          <a:p>
            <a:pPr marL="891540" lvl="2">
              <a:lnSpc>
                <a:spcPct val="90000"/>
              </a:lnSpc>
              <a:buFont typeface="Wingdings" pitchFamily="2" charset="2"/>
              <a:buChar char="§"/>
            </a:pPr>
            <a:r>
              <a:rPr lang="en-US" sz="1800" dirty="0"/>
              <a:t>Appreciate human diversity and engage with various groups to address shared challenges.</a:t>
            </a:r>
          </a:p>
          <a:p>
            <a:pPr marL="891540" lvl="2">
              <a:lnSpc>
                <a:spcPct val="90000"/>
              </a:lnSpc>
              <a:buFont typeface="Wingdings" pitchFamily="2" charset="2"/>
              <a:buChar char="§"/>
            </a:pPr>
            <a:r>
              <a:rPr lang="en-US" sz="1800" dirty="0"/>
              <a:t>Recognize critical global issues threatening humanity’s future and the complexity of their interconnected solutions.</a:t>
            </a:r>
          </a:p>
          <a:p>
            <a:pPr marL="891540" lvl="2">
              <a:lnSpc>
                <a:spcPct val="90000"/>
              </a:lnSpc>
              <a:buFont typeface="Wingdings" pitchFamily="2" charset="2"/>
              <a:buChar char="§"/>
            </a:pPr>
            <a:r>
              <a:rPr lang="en-US" sz="1800" dirty="0"/>
              <a:t>Collaborate across diverse stakeholders, thinking globally and acting locally, to foster a more sustainable and equitable world.</a:t>
            </a:r>
            <a:endParaRPr lang="en-US" sz="1800" b="0" i="0" u="none" strike="noStrike" dirty="0">
              <a:effectLst/>
            </a:endParaRPr>
          </a:p>
          <a:p>
            <a:pPr>
              <a:lnSpc>
                <a:spcPct val="90000"/>
              </a:lnSpc>
            </a:pPr>
            <a:endParaRPr lang="en-US" sz="1100" b="0" i="0" u="none" strike="noStrike" dirty="0">
              <a:effectLst/>
            </a:endParaRPr>
          </a:p>
          <a:p>
            <a:pPr>
              <a:lnSpc>
                <a:spcPct val="90000"/>
              </a:lnSpc>
            </a:pPr>
            <a:endParaRPr lang="en-US" sz="1100" dirty="0"/>
          </a:p>
        </p:txBody>
      </p:sp>
      <p:sp>
        <p:nvSpPr>
          <p:cNvPr id="14" name="Freeform: Shape 13">
            <a:extLst>
              <a:ext uri="{FF2B5EF4-FFF2-40B4-BE49-F238E27FC236}">
                <a16:creationId xmlns:a16="http://schemas.microsoft.com/office/drawing/2014/main" id="{5ABDA325-4B50-4FFB-81B9-95576831FB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1809" y="583892"/>
            <a:ext cx="4146651" cy="5702607"/>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Rectangle 6">
            <a:extLst>
              <a:ext uri="{FF2B5EF4-FFF2-40B4-BE49-F238E27FC236}">
                <a16:creationId xmlns:a16="http://schemas.microsoft.com/office/drawing/2014/main" id="{F2A49241-8E10-49A1-B30C-2A0230F6AB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91941" y="255400"/>
            <a:ext cx="1367625"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group of people around a table&#10;&#10;Description automatically generated">
            <a:extLst>
              <a:ext uri="{FF2B5EF4-FFF2-40B4-BE49-F238E27FC236}">
                <a16:creationId xmlns:a16="http://schemas.microsoft.com/office/drawing/2014/main" id="{15A9529C-D4AE-5CDC-5337-9DEC33BBFA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6702" y="2415627"/>
            <a:ext cx="3634596" cy="2035373"/>
          </a:xfrm>
          <a:prstGeom prst="rect">
            <a:avLst/>
          </a:prstGeom>
        </p:spPr>
      </p:pic>
    </p:spTree>
    <p:extLst>
      <p:ext uri="{BB962C8B-B14F-4D97-AF65-F5344CB8AC3E}">
        <p14:creationId xmlns:p14="http://schemas.microsoft.com/office/powerpoint/2010/main" val="2259761336"/>
      </p:ext>
    </p:extLst>
  </p:cSld>
  <p:clrMapOvr>
    <a:masterClrMapping/>
  </p:clrMapOvr>
</p:sld>
</file>

<file path=ppt/theme/theme1.xml><?xml version="1.0" encoding="utf-8"?>
<a:theme xmlns:a="http://schemas.openxmlformats.org/drawingml/2006/main" name="ArchiveVTI">
  <a:themeElements>
    <a:clrScheme name="Office">
      <a:dk1>
        <a:srgbClr val="000000"/>
      </a:dk1>
      <a:lt1>
        <a:srgbClr val="FFFFFF"/>
      </a:lt1>
      <a:dk2>
        <a:srgbClr val="1D242E"/>
      </a:dk2>
      <a:lt2>
        <a:srgbClr val="F2F1F1"/>
      </a:lt2>
      <a:accent1>
        <a:srgbClr val="4472C4"/>
      </a:accent1>
      <a:accent2>
        <a:srgbClr val="ED7D31"/>
      </a:accent2>
      <a:accent3>
        <a:srgbClr val="A3A3A3"/>
      </a:accent3>
      <a:accent4>
        <a:srgbClr val="CF9B00"/>
      </a:accent4>
      <a:accent5>
        <a:srgbClr val="5B9BD5"/>
      </a:accent5>
      <a:accent6>
        <a:srgbClr val="70AD47"/>
      </a:accent6>
      <a:hlink>
        <a:srgbClr val="D26012"/>
      </a:hlink>
      <a:folHlink>
        <a:srgbClr val="9A5879"/>
      </a:folHlink>
    </a:clrScheme>
    <a:fontScheme name="Custom 170">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hiveVTI" id="{514BDC9F-20AC-40CA-9FE7-B30987BCD2D4}" vid="{D8FA1533-D953-46ED-B2C7-B32AF1BED7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84BCDDD25A6CE4585016BD25624C6FF" ma:contentTypeVersion="8" ma:contentTypeDescription="Create a new document." ma:contentTypeScope="" ma:versionID="4eacd6166471adac9e84240df29b80ce">
  <xsd:schema xmlns:xsd="http://www.w3.org/2001/XMLSchema" xmlns:xs="http://www.w3.org/2001/XMLSchema" xmlns:p="http://schemas.microsoft.com/office/2006/metadata/properties" xmlns:ns3="72d97583-3d2d-4b45-923c-5fce54126664" xmlns:ns4="20e41a3c-d3f4-47b4-ba90-c0ca3644ba04" targetNamespace="http://schemas.microsoft.com/office/2006/metadata/properties" ma:root="true" ma:fieldsID="bfe8a5973916f1a7043a489d331a35c6" ns3:_="" ns4:_="">
    <xsd:import namespace="72d97583-3d2d-4b45-923c-5fce54126664"/>
    <xsd:import namespace="20e41a3c-d3f4-47b4-ba90-c0ca3644ba04"/>
    <xsd:element name="properties">
      <xsd:complexType>
        <xsd:sequence>
          <xsd:element name="documentManagement">
            <xsd:complexType>
              <xsd:all>
                <xsd:element ref="ns3:SharedWithUsers" minOccurs="0"/>
                <xsd:element ref="ns4:MediaServiceMetadata" minOccurs="0"/>
                <xsd:element ref="ns4:MediaServiceFastMetadata" minOccurs="0"/>
                <xsd:element ref="ns4:MediaServiceAutoKeyPoints" minOccurs="0"/>
                <xsd:element ref="ns4:MediaServiceKeyPoints" minOccurs="0"/>
                <xsd:element ref="ns4:MediaServiceSearchProperties" minOccurs="0"/>
                <xsd:element ref="ns4:MediaServiceObjectDetectorVersions" minOccurs="0"/>
                <xsd:element ref="ns4: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d97583-3d2d-4b45-923c-5fce5412666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0e41a3c-d3f4-47b4-ba90-c0ca3644ba04"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B222E78-5146-46E3-9F68-B555832A68B0}">
  <ds:schemaRefs>
    <ds:schemaRef ds:uri="http://schemas.microsoft.com/sharepoint/v3/contenttype/forms"/>
  </ds:schemaRefs>
</ds:datastoreItem>
</file>

<file path=customXml/itemProps2.xml><?xml version="1.0" encoding="utf-8"?>
<ds:datastoreItem xmlns:ds="http://schemas.openxmlformats.org/officeDocument/2006/customXml" ds:itemID="{1D8E555C-565B-45D7-9DB3-25AE5EF0EF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2d97583-3d2d-4b45-923c-5fce54126664"/>
    <ds:schemaRef ds:uri="20e41a3c-d3f4-47b4-ba90-c0ca3644ba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A5E4E86-B959-410E-80C8-AB989E2571F7}">
  <ds:schemaRefs>
    <ds:schemaRef ds:uri="20e41a3c-d3f4-47b4-ba90-c0ca3644ba04"/>
    <ds:schemaRef ds:uri="http://schemas.microsoft.com/office/2006/documentManagement/types"/>
    <ds:schemaRef ds:uri="http://www.w3.org/XML/1998/namespace"/>
    <ds:schemaRef ds:uri="http://purl.org/dc/terms/"/>
    <ds:schemaRef ds:uri="http://schemas.microsoft.com/office/infopath/2007/PartnerControls"/>
    <ds:schemaRef ds:uri="http://schemas.openxmlformats.org/package/2006/metadata/core-properties"/>
    <ds:schemaRef ds:uri="http://purl.org/dc/elements/1.1/"/>
    <ds:schemaRef ds:uri="72d97583-3d2d-4b45-923c-5fce54126664"/>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35249</TotalTime>
  <Words>1596</Words>
  <Application>Microsoft Macintosh PowerPoint</Application>
  <PresentationFormat>Widescreen</PresentationFormat>
  <Paragraphs>134</Paragraphs>
  <Slides>17</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Aptos</vt:lpstr>
      <vt:lpstr>Arial</vt:lpstr>
      <vt:lpstr>Bembo</vt:lpstr>
      <vt:lpstr>Courier New</vt:lpstr>
      <vt:lpstr>Times New Roman</vt:lpstr>
      <vt:lpstr>Wingdings</vt:lpstr>
      <vt:lpstr>ArchiveVTI</vt:lpstr>
      <vt:lpstr>Global Citizenship Alliance</vt:lpstr>
      <vt:lpstr>Agenda</vt:lpstr>
      <vt:lpstr>Introduction: Who we are</vt:lpstr>
      <vt:lpstr>Who we are</vt:lpstr>
      <vt:lpstr>Our Mission and Goals </vt:lpstr>
      <vt:lpstr>Why we exist</vt:lpstr>
      <vt:lpstr>What we offer</vt:lpstr>
      <vt:lpstr>When, Where &amp; for whom</vt:lpstr>
      <vt:lpstr>Our seminars</vt:lpstr>
      <vt:lpstr>PowerPoint Presentation</vt:lpstr>
      <vt:lpstr>Impact on students</vt:lpstr>
      <vt:lpstr>Impact on faculty</vt:lpstr>
      <vt:lpstr>Impact on institutions</vt:lpstr>
      <vt:lpstr>2026 Calendar &amp; Cost</vt:lpstr>
      <vt:lpstr>Partner with us</vt:lpstr>
      <vt:lpstr>Questions &amp; Discussion</vt:lpstr>
      <vt:lpstr>Thank You &amp; 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Joe May</dc:creator>
  <cp:lastModifiedBy>REZA BROOKLYN</cp:lastModifiedBy>
  <cp:revision>50</cp:revision>
  <dcterms:created xsi:type="dcterms:W3CDTF">2024-12-17T13:48:23Z</dcterms:created>
  <dcterms:modified xsi:type="dcterms:W3CDTF">2025-09-15T02:41:39Z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0x010100384BCDDD25A6CE4585016BD25624C6FF</vt:lpwstr>
  </property>
</Properties>
</file>